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0" r:id="rId2"/>
    <p:sldId id="1079" r:id="rId3"/>
    <p:sldId id="1155" r:id="rId4"/>
    <p:sldId id="1173" r:id="rId5"/>
    <p:sldId id="1174" r:id="rId6"/>
    <p:sldId id="1175" r:id="rId7"/>
    <p:sldId id="1160" r:id="rId8"/>
    <p:sldId id="1161" r:id="rId9"/>
    <p:sldId id="1190" r:id="rId10"/>
    <p:sldId id="1191" r:id="rId11"/>
    <p:sldId id="1192" r:id="rId12"/>
    <p:sldId id="1193" r:id="rId13"/>
    <p:sldId id="1194" r:id="rId14"/>
    <p:sldId id="1195" r:id="rId15"/>
    <p:sldId id="1196" r:id="rId16"/>
    <p:sldId id="1162" r:id="rId17"/>
    <p:sldId id="1197" r:id="rId18"/>
    <p:sldId id="1165" r:id="rId19"/>
    <p:sldId id="1163" r:id="rId20"/>
    <p:sldId id="1166" r:id="rId21"/>
    <p:sldId id="1172" r:id="rId22"/>
    <p:sldId id="1167" r:id="rId23"/>
    <p:sldId id="1168" r:id="rId24"/>
    <p:sldId id="1171" r:id="rId25"/>
    <p:sldId id="1156" r:id="rId26"/>
    <p:sldId id="1187" r:id="rId27"/>
    <p:sldId id="1170" r:id="rId28"/>
    <p:sldId id="1189" r:id="rId29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2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FA5"/>
    <a:srgbClr val="0033CC"/>
    <a:srgbClr val="2C5986"/>
    <a:srgbClr val="004F84"/>
    <a:srgbClr val="004C80"/>
    <a:srgbClr val="004D82"/>
    <a:srgbClr val="003F6E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38FF5-8ABA-4244-B452-9C4957E35EEF}" v="4" dt="2024-11-19T17:37:05.4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590" y="912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Pinciroli" userId="da2488b5-617a-4ff8-b068-af0eb9b28a38" providerId="ADAL" clId="{BD989418-D85C-4690-B19A-D2F0DC20A4D7}"/>
    <pc:docChg chg="custSel addSld modSld">
      <pc:chgData name="Luca Pinciroli" userId="da2488b5-617a-4ff8-b068-af0eb9b28a38" providerId="ADAL" clId="{BD989418-D85C-4690-B19A-D2F0DC20A4D7}" dt="2021-12-20T12:39:52.737" v="169" actId="20577"/>
      <pc:docMkLst>
        <pc:docMk/>
      </pc:docMkLst>
      <pc:sldChg chg="modSp">
        <pc:chgData name="Luca Pinciroli" userId="da2488b5-617a-4ff8-b068-af0eb9b28a38" providerId="ADAL" clId="{BD989418-D85C-4690-B19A-D2F0DC20A4D7}" dt="2021-12-20T12:39:52.737" v="169" actId="20577"/>
        <pc:sldMkLst>
          <pc:docMk/>
          <pc:sldMk cId="4169732097" sldId="1079"/>
        </pc:sldMkLst>
        <pc:spChg chg="mod">
          <ac:chgData name="Luca Pinciroli" userId="da2488b5-617a-4ff8-b068-af0eb9b28a38" providerId="ADAL" clId="{BD989418-D85C-4690-B19A-D2F0DC20A4D7}" dt="2021-12-20T12:39:52.737" v="169" actId="20577"/>
          <ac:spMkLst>
            <pc:docMk/>
            <pc:sldMk cId="4169732097" sldId="1079"/>
            <ac:spMk id="21" creationId="{60CB5C9F-5DA5-46CC-9532-4D4526780534}"/>
          </ac:spMkLst>
        </pc:spChg>
      </pc:sldChg>
      <pc:sldChg chg="addSp delSp modSp new mod">
        <pc:chgData name="Luca Pinciroli" userId="da2488b5-617a-4ff8-b068-af0eb9b28a38" providerId="ADAL" clId="{BD989418-D85C-4690-B19A-D2F0DC20A4D7}" dt="2021-12-15T16:25:33.819" v="37" actId="14100"/>
        <pc:sldMkLst>
          <pc:docMk/>
          <pc:sldMk cId="3567048816" sldId="1160"/>
        </pc:sldMkLst>
        <pc:spChg chg="mod">
          <ac:chgData name="Luca Pinciroli" userId="da2488b5-617a-4ff8-b068-af0eb9b28a38" providerId="ADAL" clId="{BD989418-D85C-4690-B19A-D2F0DC20A4D7}" dt="2021-12-15T16:14:32.019" v="33" actId="20577"/>
          <ac:spMkLst>
            <pc:docMk/>
            <pc:sldMk cId="3567048816" sldId="1160"/>
            <ac:spMk id="2" creationId="{23F49C34-35B0-4C3F-925C-B93DED608BC1}"/>
          </ac:spMkLst>
        </pc:spChg>
        <pc:spChg chg="add del mod">
          <ac:chgData name="Luca Pinciroli" userId="da2488b5-617a-4ff8-b068-af0eb9b28a38" providerId="ADAL" clId="{BD989418-D85C-4690-B19A-D2F0DC20A4D7}" dt="2021-12-15T16:14:01.216" v="20"/>
          <ac:spMkLst>
            <pc:docMk/>
            <pc:sldMk cId="3567048816" sldId="1160"/>
            <ac:spMk id="4" creationId="{276C9918-BC32-48C0-9514-A838321F0FAC}"/>
          </ac:spMkLst>
        </pc:spChg>
        <pc:picChg chg="add mod">
          <ac:chgData name="Luca Pinciroli" userId="da2488b5-617a-4ff8-b068-af0eb9b28a38" providerId="ADAL" clId="{BD989418-D85C-4690-B19A-D2F0DC20A4D7}" dt="2021-12-15T16:25:33.819" v="37" actId="14100"/>
          <ac:picMkLst>
            <pc:docMk/>
            <pc:sldMk cId="3567048816" sldId="1160"/>
            <ac:picMk id="6" creationId="{5901A34E-9448-4C05-AEB3-87C7832784FD}"/>
          </ac:picMkLst>
        </pc:picChg>
      </pc:sldChg>
      <pc:sldChg chg="addSp modSp add mod">
        <pc:chgData name="Luca Pinciroli" userId="da2488b5-617a-4ff8-b068-af0eb9b28a38" providerId="ADAL" clId="{BD989418-D85C-4690-B19A-D2F0DC20A4D7}" dt="2021-12-15T16:26:09.131" v="41" actId="14100"/>
        <pc:sldMkLst>
          <pc:docMk/>
          <pc:sldMk cId="530364770" sldId="1161"/>
        </pc:sldMkLst>
        <pc:spChg chg="mod">
          <ac:chgData name="Luca Pinciroli" userId="da2488b5-617a-4ff8-b068-af0eb9b28a38" providerId="ADAL" clId="{BD989418-D85C-4690-B19A-D2F0DC20A4D7}" dt="2021-12-15T16:14:28.925" v="32" actId="20577"/>
          <ac:spMkLst>
            <pc:docMk/>
            <pc:sldMk cId="530364770" sldId="1161"/>
            <ac:spMk id="2" creationId="{23F49C34-35B0-4C3F-925C-B93DED608BC1}"/>
          </ac:spMkLst>
        </pc:spChg>
        <pc:picChg chg="add mod">
          <ac:chgData name="Luca Pinciroli" userId="da2488b5-617a-4ff8-b068-af0eb9b28a38" providerId="ADAL" clId="{BD989418-D85C-4690-B19A-D2F0DC20A4D7}" dt="2021-12-15T16:26:09.131" v="41" actId="14100"/>
          <ac:picMkLst>
            <pc:docMk/>
            <pc:sldMk cId="530364770" sldId="1161"/>
            <ac:picMk id="5" creationId="{F07044F2-C730-4610-86CD-7336EE7866D3}"/>
          </ac:picMkLst>
        </pc:picChg>
      </pc:sldChg>
      <pc:sldChg chg="addSp delSp modSp add mod">
        <pc:chgData name="Luca Pinciroli" userId="da2488b5-617a-4ff8-b068-af0eb9b28a38" providerId="ADAL" clId="{BD989418-D85C-4690-B19A-D2F0DC20A4D7}" dt="2021-12-15T16:29:09.419" v="80" actId="1076"/>
        <pc:sldMkLst>
          <pc:docMk/>
          <pc:sldMk cId="2268904164" sldId="1162"/>
        </pc:sldMkLst>
        <pc:spChg chg="mod">
          <ac:chgData name="Luca Pinciroli" userId="da2488b5-617a-4ff8-b068-af0eb9b28a38" providerId="ADAL" clId="{BD989418-D85C-4690-B19A-D2F0DC20A4D7}" dt="2021-12-15T16:14:25.876" v="31" actId="20577"/>
          <ac:spMkLst>
            <pc:docMk/>
            <pc:sldMk cId="2268904164" sldId="1162"/>
            <ac:spMk id="2" creationId="{23F49C34-35B0-4C3F-925C-B93DED608BC1}"/>
          </ac:spMkLst>
        </pc:spChg>
        <pc:picChg chg="add del">
          <ac:chgData name="Luca Pinciroli" userId="da2488b5-617a-4ff8-b068-af0eb9b28a38" providerId="ADAL" clId="{BD989418-D85C-4690-B19A-D2F0DC20A4D7}" dt="2021-12-15T16:27:23.498" v="43" actId="478"/>
          <ac:picMkLst>
            <pc:docMk/>
            <pc:sldMk cId="2268904164" sldId="1162"/>
            <ac:picMk id="5" creationId="{42170A63-282A-4506-B2DB-7BAFAEEC7F08}"/>
          </ac:picMkLst>
        </pc:picChg>
        <pc:picChg chg="add mod">
          <ac:chgData name="Luca Pinciroli" userId="da2488b5-617a-4ff8-b068-af0eb9b28a38" providerId="ADAL" clId="{BD989418-D85C-4690-B19A-D2F0DC20A4D7}" dt="2021-12-15T16:29:09.419" v="80" actId="1076"/>
          <ac:picMkLst>
            <pc:docMk/>
            <pc:sldMk cId="2268904164" sldId="1162"/>
            <ac:picMk id="7" creationId="{063E947D-C24D-4EDE-A34F-097A9A16CC86}"/>
          </ac:picMkLst>
        </pc:picChg>
        <pc:picChg chg="add mod">
          <ac:chgData name="Luca Pinciroli" userId="da2488b5-617a-4ff8-b068-af0eb9b28a38" providerId="ADAL" clId="{BD989418-D85C-4690-B19A-D2F0DC20A4D7}" dt="2021-12-15T16:29:00.930" v="75" actId="1076"/>
          <ac:picMkLst>
            <pc:docMk/>
            <pc:sldMk cId="2268904164" sldId="1162"/>
            <ac:picMk id="9" creationId="{52F1CBEC-33FA-4D95-89E5-0A7BF2144B2C}"/>
          </ac:picMkLst>
        </pc:picChg>
      </pc:sldChg>
      <pc:sldChg chg="addSp delSp modSp add mod">
        <pc:chgData name="Luca Pinciroli" userId="da2488b5-617a-4ff8-b068-af0eb9b28a38" providerId="ADAL" clId="{BD989418-D85C-4690-B19A-D2F0DC20A4D7}" dt="2021-12-15T16:32:21.404" v="94" actId="1076"/>
        <pc:sldMkLst>
          <pc:docMk/>
          <pc:sldMk cId="732652030" sldId="1163"/>
        </pc:sldMkLst>
        <pc:spChg chg="mod">
          <ac:chgData name="Luca Pinciroli" userId="da2488b5-617a-4ff8-b068-af0eb9b28a38" providerId="ADAL" clId="{BD989418-D85C-4690-B19A-D2F0DC20A4D7}" dt="2021-12-15T16:14:23.124" v="30" actId="20577"/>
          <ac:spMkLst>
            <pc:docMk/>
            <pc:sldMk cId="732652030" sldId="1163"/>
            <ac:spMk id="2" creationId="{23F49C34-35B0-4C3F-925C-B93DED608BC1}"/>
          </ac:spMkLst>
        </pc:spChg>
        <pc:picChg chg="add mod">
          <ac:chgData name="Luca Pinciroli" userId="da2488b5-617a-4ff8-b068-af0eb9b28a38" providerId="ADAL" clId="{BD989418-D85C-4690-B19A-D2F0DC20A4D7}" dt="2021-12-15T16:31:18.354" v="88" actId="1076"/>
          <ac:picMkLst>
            <pc:docMk/>
            <pc:sldMk cId="732652030" sldId="1163"/>
            <ac:picMk id="5" creationId="{96AB67B8-335C-49AC-B28D-8F2CABE43AA8}"/>
          </ac:picMkLst>
        </pc:picChg>
        <pc:picChg chg="add del">
          <ac:chgData name="Luca Pinciroli" userId="da2488b5-617a-4ff8-b068-af0eb9b28a38" providerId="ADAL" clId="{BD989418-D85C-4690-B19A-D2F0DC20A4D7}" dt="2021-12-15T16:32:09.703" v="90" actId="478"/>
          <ac:picMkLst>
            <pc:docMk/>
            <pc:sldMk cId="732652030" sldId="1163"/>
            <ac:picMk id="7" creationId="{F6CE1B54-56C6-4B78-8E3B-AF75F8A099C8}"/>
          </ac:picMkLst>
        </pc:picChg>
        <pc:picChg chg="add mod">
          <ac:chgData name="Luca Pinciroli" userId="da2488b5-617a-4ff8-b068-af0eb9b28a38" providerId="ADAL" clId="{BD989418-D85C-4690-B19A-D2F0DC20A4D7}" dt="2021-12-15T16:32:21.404" v="94" actId="1076"/>
          <ac:picMkLst>
            <pc:docMk/>
            <pc:sldMk cId="732652030" sldId="1163"/>
            <ac:picMk id="9" creationId="{20B73440-024C-44E2-A1BF-9A74FD350667}"/>
          </ac:picMkLst>
        </pc:picChg>
      </pc:sldChg>
      <pc:sldChg chg="addSp modSp add mod">
        <pc:chgData name="Luca Pinciroli" userId="da2488b5-617a-4ff8-b068-af0eb9b28a38" providerId="ADAL" clId="{BD989418-D85C-4690-B19A-D2F0DC20A4D7}" dt="2021-12-15T16:48:04.605" v="156" actId="14100"/>
        <pc:sldMkLst>
          <pc:docMk/>
          <pc:sldMk cId="581081469" sldId="1164"/>
        </pc:sldMkLst>
        <pc:spChg chg="mod">
          <ac:chgData name="Luca Pinciroli" userId="da2488b5-617a-4ff8-b068-af0eb9b28a38" providerId="ADAL" clId="{BD989418-D85C-4690-B19A-D2F0DC20A4D7}" dt="2021-12-15T16:14:18.226" v="27" actId="20577"/>
          <ac:spMkLst>
            <pc:docMk/>
            <pc:sldMk cId="581081469" sldId="1164"/>
            <ac:spMk id="2" creationId="{23F49C34-35B0-4C3F-925C-B93DED608BC1}"/>
          </ac:spMkLst>
        </pc:spChg>
        <pc:picChg chg="add mod">
          <ac:chgData name="Luca Pinciroli" userId="da2488b5-617a-4ff8-b068-af0eb9b28a38" providerId="ADAL" clId="{BD989418-D85C-4690-B19A-D2F0DC20A4D7}" dt="2021-12-15T16:48:04.605" v="156" actId="14100"/>
          <ac:picMkLst>
            <pc:docMk/>
            <pc:sldMk cId="581081469" sldId="1164"/>
            <ac:picMk id="5" creationId="{7040E525-92A7-41A5-B88E-69E6D9A9986E}"/>
          </ac:picMkLst>
        </pc:picChg>
      </pc:sldChg>
      <pc:sldChg chg="addSp modSp new mod">
        <pc:chgData name="Luca Pinciroli" userId="da2488b5-617a-4ff8-b068-af0eb9b28a38" providerId="ADAL" clId="{BD989418-D85C-4690-B19A-D2F0DC20A4D7}" dt="2021-12-15T16:29:23.587" v="82" actId="14100"/>
        <pc:sldMkLst>
          <pc:docMk/>
          <pc:sldMk cId="2206903800" sldId="1165"/>
        </pc:sldMkLst>
        <pc:spChg chg="mod">
          <ac:chgData name="Luca Pinciroli" userId="da2488b5-617a-4ff8-b068-af0eb9b28a38" providerId="ADAL" clId="{BD989418-D85C-4690-B19A-D2F0DC20A4D7}" dt="2021-12-15T16:28:57.299" v="74" actId="20577"/>
          <ac:spMkLst>
            <pc:docMk/>
            <pc:sldMk cId="2206903800" sldId="1165"/>
            <ac:spMk id="2" creationId="{16129F90-7E92-4D3E-9F22-AB697876427B}"/>
          </ac:spMkLst>
        </pc:spChg>
        <pc:picChg chg="add mod">
          <ac:chgData name="Luca Pinciroli" userId="da2488b5-617a-4ff8-b068-af0eb9b28a38" providerId="ADAL" clId="{BD989418-D85C-4690-B19A-D2F0DC20A4D7}" dt="2021-12-15T16:29:23.587" v="82" actId="14100"/>
          <ac:picMkLst>
            <pc:docMk/>
            <pc:sldMk cId="2206903800" sldId="1165"/>
            <ac:picMk id="5" creationId="{C6CEF214-4E85-4560-8EE5-D5FDAA4614CF}"/>
          </ac:picMkLst>
        </pc:picChg>
      </pc:sldChg>
      <pc:sldChg chg="addSp add mod">
        <pc:chgData name="Luca Pinciroli" userId="da2488b5-617a-4ff8-b068-af0eb9b28a38" providerId="ADAL" clId="{BD989418-D85C-4690-B19A-D2F0DC20A4D7}" dt="2021-12-15T16:37:21.666" v="101" actId="22"/>
        <pc:sldMkLst>
          <pc:docMk/>
          <pc:sldMk cId="488476194" sldId="1166"/>
        </pc:sldMkLst>
        <pc:picChg chg="add">
          <ac:chgData name="Luca Pinciroli" userId="da2488b5-617a-4ff8-b068-af0eb9b28a38" providerId="ADAL" clId="{BD989418-D85C-4690-B19A-D2F0DC20A4D7}" dt="2021-12-15T16:37:21.666" v="101" actId="22"/>
          <ac:picMkLst>
            <pc:docMk/>
            <pc:sldMk cId="488476194" sldId="1166"/>
            <ac:picMk id="5" creationId="{3ACE1F5E-3B1C-453E-8ADE-34148FEBFFE4}"/>
          </ac:picMkLst>
        </pc:picChg>
      </pc:sldChg>
      <pc:sldChg chg="addSp delSp modSp add mod">
        <pc:chgData name="Luca Pinciroli" userId="da2488b5-617a-4ff8-b068-af0eb9b28a38" providerId="ADAL" clId="{BD989418-D85C-4690-B19A-D2F0DC20A4D7}" dt="2021-12-15T16:37:50.428" v="106" actId="14100"/>
        <pc:sldMkLst>
          <pc:docMk/>
          <pc:sldMk cId="3886280054" sldId="1167"/>
        </pc:sldMkLst>
        <pc:picChg chg="add del mod">
          <ac:chgData name="Luca Pinciroli" userId="da2488b5-617a-4ff8-b068-af0eb9b28a38" providerId="ADAL" clId="{BD989418-D85C-4690-B19A-D2F0DC20A4D7}" dt="2021-12-15T16:37:44.919" v="102" actId="478"/>
          <ac:picMkLst>
            <pc:docMk/>
            <pc:sldMk cId="3886280054" sldId="1167"/>
            <ac:picMk id="5" creationId="{C1194C13-C179-46ED-B3A8-FD998D38F186}"/>
          </ac:picMkLst>
        </pc:picChg>
        <pc:picChg chg="add mod">
          <ac:chgData name="Luca Pinciroli" userId="da2488b5-617a-4ff8-b068-af0eb9b28a38" providerId="ADAL" clId="{BD989418-D85C-4690-B19A-D2F0DC20A4D7}" dt="2021-12-15T16:37:50.428" v="106" actId="14100"/>
          <ac:picMkLst>
            <pc:docMk/>
            <pc:sldMk cId="3886280054" sldId="1167"/>
            <ac:picMk id="7" creationId="{B3D89D7E-BFCF-4F1C-AB7A-9D5FCF91E95D}"/>
          </ac:picMkLst>
        </pc:picChg>
      </pc:sldChg>
      <pc:sldChg chg="addSp delSp modSp add mod">
        <pc:chgData name="Luca Pinciroli" userId="da2488b5-617a-4ff8-b068-af0eb9b28a38" providerId="ADAL" clId="{BD989418-D85C-4690-B19A-D2F0DC20A4D7}" dt="2021-12-15T16:40:17.283" v="116" actId="1076"/>
        <pc:sldMkLst>
          <pc:docMk/>
          <pc:sldMk cId="3501313747" sldId="1168"/>
        </pc:sldMkLst>
        <pc:picChg chg="add mod">
          <ac:chgData name="Luca Pinciroli" userId="da2488b5-617a-4ff8-b068-af0eb9b28a38" providerId="ADAL" clId="{BD989418-D85C-4690-B19A-D2F0DC20A4D7}" dt="2021-12-15T16:39:51.035" v="109" actId="1076"/>
          <ac:picMkLst>
            <pc:docMk/>
            <pc:sldMk cId="3501313747" sldId="1168"/>
            <ac:picMk id="5" creationId="{FF1A23DD-5CF8-4F6A-A651-311B6380DDD3}"/>
          </ac:picMkLst>
        </pc:picChg>
        <pc:picChg chg="add del">
          <ac:chgData name="Luca Pinciroli" userId="da2488b5-617a-4ff8-b068-af0eb9b28a38" providerId="ADAL" clId="{BD989418-D85C-4690-B19A-D2F0DC20A4D7}" dt="2021-12-15T16:40:00.212" v="111" actId="478"/>
          <ac:picMkLst>
            <pc:docMk/>
            <pc:sldMk cId="3501313747" sldId="1168"/>
            <ac:picMk id="7" creationId="{C9C17752-C773-4F90-8F68-E9D0685B9759}"/>
          </ac:picMkLst>
        </pc:picChg>
        <pc:picChg chg="add mod">
          <ac:chgData name="Luca Pinciroli" userId="da2488b5-617a-4ff8-b068-af0eb9b28a38" providerId="ADAL" clId="{BD989418-D85C-4690-B19A-D2F0DC20A4D7}" dt="2021-12-15T16:40:17.283" v="116" actId="1076"/>
          <ac:picMkLst>
            <pc:docMk/>
            <pc:sldMk cId="3501313747" sldId="1168"/>
            <ac:picMk id="9" creationId="{8AA31123-1BAB-41E3-886E-BAF80336ACE5}"/>
          </ac:picMkLst>
        </pc:picChg>
      </pc:sldChg>
      <pc:sldChg chg="addSp modSp add mod">
        <pc:chgData name="Luca Pinciroli" userId="da2488b5-617a-4ff8-b068-af0eb9b28a38" providerId="ADAL" clId="{BD989418-D85C-4690-B19A-D2F0DC20A4D7}" dt="2021-12-15T16:50:43.525" v="168" actId="1076"/>
        <pc:sldMkLst>
          <pc:docMk/>
          <pc:sldMk cId="3874586718" sldId="1169"/>
        </pc:sldMkLst>
        <pc:picChg chg="add mod">
          <ac:chgData name="Luca Pinciroli" userId="da2488b5-617a-4ff8-b068-af0eb9b28a38" providerId="ADAL" clId="{BD989418-D85C-4690-B19A-D2F0DC20A4D7}" dt="2021-12-15T16:50:43.525" v="168" actId="1076"/>
          <ac:picMkLst>
            <pc:docMk/>
            <pc:sldMk cId="3874586718" sldId="1169"/>
            <ac:picMk id="5" creationId="{ED6B5030-8BE5-490B-AA65-B921D0C393B0}"/>
          </ac:picMkLst>
        </pc:picChg>
      </pc:sldChg>
      <pc:sldChg chg="addSp modSp add mod">
        <pc:chgData name="Luca Pinciroli" userId="da2488b5-617a-4ff8-b068-af0eb9b28a38" providerId="ADAL" clId="{BD989418-D85C-4690-B19A-D2F0DC20A4D7}" dt="2021-12-15T16:50:33.949" v="164" actId="1076"/>
        <pc:sldMkLst>
          <pc:docMk/>
          <pc:sldMk cId="2948254360" sldId="1170"/>
        </pc:sldMkLst>
        <pc:picChg chg="add mod">
          <ac:chgData name="Luca Pinciroli" userId="da2488b5-617a-4ff8-b068-af0eb9b28a38" providerId="ADAL" clId="{BD989418-D85C-4690-B19A-D2F0DC20A4D7}" dt="2021-12-15T16:50:33.949" v="164" actId="1076"/>
          <ac:picMkLst>
            <pc:docMk/>
            <pc:sldMk cId="2948254360" sldId="1170"/>
            <ac:picMk id="5" creationId="{7E827553-6C40-4620-AE75-1B8A93E09AB3}"/>
          </ac:picMkLst>
        </pc:picChg>
      </pc:sldChg>
      <pc:sldChg chg="addSp modSp new mod">
        <pc:chgData name="Luca Pinciroli" userId="da2488b5-617a-4ff8-b068-af0eb9b28a38" providerId="ADAL" clId="{BD989418-D85C-4690-B19A-D2F0DC20A4D7}" dt="2021-12-15T16:41:20.125" v="138" actId="1076"/>
        <pc:sldMkLst>
          <pc:docMk/>
          <pc:sldMk cId="152430803" sldId="1171"/>
        </pc:sldMkLst>
        <pc:spChg chg="mod">
          <ac:chgData name="Luca Pinciroli" userId="da2488b5-617a-4ff8-b068-af0eb9b28a38" providerId="ADAL" clId="{BD989418-D85C-4690-B19A-D2F0DC20A4D7}" dt="2021-12-15T16:40:27.208" v="136" actId="20577"/>
          <ac:spMkLst>
            <pc:docMk/>
            <pc:sldMk cId="152430803" sldId="1171"/>
            <ac:spMk id="2" creationId="{327BCA4F-81CD-4ED9-855C-F7AC30ADE243}"/>
          </ac:spMkLst>
        </pc:spChg>
        <pc:picChg chg="add mod">
          <ac:chgData name="Luca Pinciroli" userId="da2488b5-617a-4ff8-b068-af0eb9b28a38" providerId="ADAL" clId="{BD989418-D85C-4690-B19A-D2F0DC20A4D7}" dt="2021-12-15T16:41:20.125" v="138" actId="1076"/>
          <ac:picMkLst>
            <pc:docMk/>
            <pc:sldMk cId="152430803" sldId="1171"/>
            <ac:picMk id="5" creationId="{50E8726F-F34A-4758-8D46-6E97A84FBFC7}"/>
          </ac:picMkLst>
        </pc:picChg>
      </pc:sldChg>
      <pc:sldChg chg="addSp modSp new mod">
        <pc:chgData name="Luca Pinciroli" userId="da2488b5-617a-4ff8-b068-af0eb9b28a38" providerId="ADAL" clId="{BD989418-D85C-4690-B19A-D2F0DC20A4D7}" dt="2021-12-15T16:45:19.005" v="152" actId="14100"/>
        <pc:sldMkLst>
          <pc:docMk/>
          <pc:sldMk cId="3220995764" sldId="1172"/>
        </pc:sldMkLst>
        <pc:spChg chg="mod">
          <ac:chgData name="Luca Pinciroli" userId="da2488b5-617a-4ff8-b068-af0eb9b28a38" providerId="ADAL" clId="{BD989418-D85C-4690-B19A-D2F0DC20A4D7}" dt="2021-12-15T16:45:13.813" v="150" actId="20577"/>
          <ac:spMkLst>
            <pc:docMk/>
            <pc:sldMk cId="3220995764" sldId="1172"/>
            <ac:spMk id="2" creationId="{069F9EC8-5FBC-4FF1-A974-6017F0B366CE}"/>
          </ac:spMkLst>
        </pc:spChg>
        <pc:picChg chg="add mod">
          <ac:chgData name="Luca Pinciroli" userId="da2488b5-617a-4ff8-b068-af0eb9b28a38" providerId="ADAL" clId="{BD989418-D85C-4690-B19A-D2F0DC20A4D7}" dt="2021-12-15T16:45:19.005" v="152" actId="14100"/>
          <ac:picMkLst>
            <pc:docMk/>
            <pc:sldMk cId="3220995764" sldId="1172"/>
            <ac:picMk id="5" creationId="{E434C487-3F5D-42F4-AFB6-ECFDBF0DB9D4}"/>
          </ac:picMkLst>
        </pc:picChg>
      </pc:sldChg>
    </pc:docChg>
  </pc:docChgLst>
  <pc:docChgLst>
    <pc:chgData name="Dario Valcamonico" userId="8999a42f-e746-4b27-a9a7-c89115cdcb81" providerId="ADAL" clId="{A23CDDB3-F4AC-4FB6-8F5C-A99DBA3931A0}"/>
    <pc:docChg chg="undo custSel addSld delSld modSld sldOrd modMainMaster">
      <pc:chgData name="Dario Valcamonico" userId="8999a42f-e746-4b27-a9a7-c89115cdcb81" providerId="ADAL" clId="{A23CDDB3-F4AC-4FB6-8F5C-A99DBA3931A0}" dt="2022-02-10T15:28:47.006" v="559" actId="1076"/>
      <pc:docMkLst>
        <pc:docMk/>
      </pc:docMkLst>
      <pc:sldChg chg="modSp mod">
        <pc:chgData name="Dario Valcamonico" userId="8999a42f-e746-4b27-a9a7-c89115cdcb81" providerId="ADAL" clId="{A23CDDB3-F4AC-4FB6-8F5C-A99DBA3931A0}" dt="2022-02-10T08:33:38.074" v="30" actId="20577"/>
        <pc:sldMkLst>
          <pc:docMk/>
          <pc:sldMk cId="1659495821" sldId="260"/>
        </pc:sldMkLst>
        <pc:spChg chg="mod">
          <ac:chgData name="Dario Valcamonico" userId="8999a42f-e746-4b27-a9a7-c89115cdcb81" providerId="ADAL" clId="{A23CDDB3-F4AC-4FB6-8F5C-A99DBA3931A0}" dt="2022-02-10T08:32:34.966" v="9" actId="20577"/>
          <ac:spMkLst>
            <pc:docMk/>
            <pc:sldMk cId="1659495821" sldId="260"/>
            <ac:spMk id="12" creationId="{D382F8FE-1571-4499-877E-47514C38C4BB}"/>
          </ac:spMkLst>
        </pc:spChg>
        <pc:spChg chg="mod">
          <ac:chgData name="Dario Valcamonico" userId="8999a42f-e746-4b27-a9a7-c89115cdcb81" providerId="ADAL" clId="{A23CDDB3-F4AC-4FB6-8F5C-A99DBA3931A0}" dt="2022-02-10T08:33:38.074" v="30" actId="20577"/>
          <ac:spMkLst>
            <pc:docMk/>
            <pc:sldMk cId="1659495821" sldId="260"/>
            <ac:spMk id="130" creationId="{00000000-0000-0000-0000-000000000000}"/>
          </ac:spMkLst>
        </pc:spChg>
        <pc:spChg chg="mod">
          <ac:chgData name="Dario Valcamonico" userId="8999a42f-e746-4b27-a9a7-c89115cdcb81" providerId="ADAL" clId="{A23CDDB3-F4AC-4FB6-8F5C-A99DBA3931A0}" dt="2022-02-10T08:32:39.731" v="11" actId="1076"/>
          <ac:spMkLst>
            <pc:docMk/>
            <pc:sldMk cId="1659495821" sldId="260"/>
            <ac:spMk id="134" creationId="{ED7312D1-C5A5-43A4-A8A4-5D92563900ED}"/>
          </ac:spMkLst>
        </pc:spChg>
      </pc:sldChg>
      <pc:sldChg chg="modSp">
        <pc:chgData name="Dario Valcamonico" userId="8999a42f-e746-4b27-a9a7-c89115cdcb81" providerId="ADAL" clId="{A23CDDB3-F4AC-4FB6-8F5C-A99DBA3931A0}" dt="2022-02-10T08:37:43.467" v="33" actId="113"/>
        <pc:sldMkLst>
          <pc:docMk/>
          <pc:sldMk cId="4169732097" sldId="1079"/>
        </pc:sldMkLst>
        <pc:spChg chg="mod">
          <ac:chgData name="Dario Valcamonico" userId="8999a42f-e746-4b27-a9a7-c89115cdcb81" providerId="ADAL" clId="{A23CDDB3-F4AC-4FB6-8F5C-A99DBA3931A0}" dt="2022-02-10T08:37:43.467" v="33" actId="113"/>
          <ac:spMkLst>
            <pc:docMk/>
            <pc:sldMk cId="4169732097" sldId="1079"/>
            <ac:spMk id="21" creationId="{60CB5C9F-5DA5-46CC-9532-4D4526780534}"/>
          </ac:spMkLst>
        </pc:spChg>
      </pc:sldChg>
      <pc:sldChg chg="modSp">
        <pc:chgData name="Dario Valcamonico" userId="8999a42f-e746-4b27-a9a7-c89115cdcb81" providerId="ADAL" clId="{A23CDDB3-F4AC-4FB6-8F5C-A99DBA3931A0}" dt="2022-02-10T09:43:51.849" v="318" actId="6549"/>
        <pc:sldMkLst>
          <pc:docMk/>
          <pc:sldMk cId="2002510790" sldId="1156"/>
        </pc:sldMkLst>
        <pc:spChg chg="mod">
          <ac:chgData name="Dario Valcamonico" userId="8999a42f-e746-4b27-a9a7-c89115cdcb81" providerId="ADAL" clId="{A23CDDB3-F4AC-4FB6-8F5C-A99DBA3931A0}" dt="2022-02-10T09:43:51.849" v="318" actId="6549"/>
          <ac:spMkLst>
            <pc:docMk/>
            <pc:sldMk cId="2002510790" sldId="1156"/>
            <ac:spMk id="9" creationId="{1BEE4C42-7F1C-43AB-95F6-E45E9971229D}"/>
          </ac:spMkLst>
        </pc:spChg>
      </pc:sldChg>
      <pc:sldChg chg="modSp mod">
        <pc:chgData name="Dario Valcamonico" userId="8999a42f-e746-4b27-a9a7-c89115cdcb81" providerId="ADAL" clId="{A23CDDB3-F4AC-4FB6-8F5C-A99DBA3931A0}" dt="2022-02-10T09:11:42.630" v="298" actId="6549"/>
        <pc:sldMkLst>
          <pc:docMk/>
          <pc:sldMk cId="2967374413" sldId="1159"/>
        </pc:sldMkLst>
        <pc:spChg chg="mod">
          <ac:chgData name="Dario Valcamonico" userId="8999a42f-e746-4b27-a9a7-c89115cdcb81" providerId="ADAL" clId="{A23CDDB3-F4AC-4FB6-8F5C-A99DBA3931A0}" dt="2022-02-10T09:11:42.630" v="298" actId="6549"/>
          <ac:spMkLst>
            <pc:docMk/>
            <pc:sldMk cId="2967374413" sldId="1159"/>
            <ac:spMk id="23" creationId="{C3FF3CEA-93B5-434C-8A8F-3E6F3BDD69D6}"/>
          </ac:spMkLst>
        </pc:spChg>
      </pc:sldChg>
      <pc:sldChg chg="addSp delSp modSp mod">
        <pc:chgData name="Dario Valcamonico" userId="8999a42f-e746-4b27-a9a7-c89115cdcb81" providerId="ADAL" clId="{A23CDDB3-F4AC-4FB6-8F5C-A99DBA3931A0}" dt="2022-02-10T08:51:10.904" v="68" actId="1036"/>
        <pc:sldMkLst>
          <pc:docMk/>
          <pc:sldMk cId="3567048816" sldId="1160"/>
        </pc:sldMkLst>
        <pc:picChg chg="add del mod">
          <ac:chgData name="Dario Valcamonico" userId="8999a42f-e746-4b27-a9a7-c89115cdcb81" providerId="ADAL" clId="{A23CDDB3-F4AC-4FB6-8F5C-A99DBA3931A0}" dt="2022-02-10T08:50:51.001" v="55" actId="22"/>
          <ac:picMkLst>
            <pc:docMk/>
            <pc:sldMk cId="3567048816" sldId="1160"/>
            <ac:picMk id="5" creationId="{8479845F-9D36-4005-B0C0-424664927166}"/>
          </ac:picMkLst>
        </pc:picChg>
        <pc:picChg chg="add del mod">
          <ac:chgData name="Dario Valcamonico" userId="8999a42f-e746-4b27-a9a7-c89115cdcb81" providerId="ADAL" clId="{A23CDDB3-F4AC-4FB6-8F5C-A99DBA3931A0}" dt="2022-02-10T08:50:53.324" v="57" actId="478"/>
          <ac:picMkLst>
            <pc:docMk/>
            <pc:sldMk cId="3567048816" sldId="1160"/>
            <ac:picMk id="6" creationId="{5901A34E-9448-4C05-AEB3-87C7832784FD}"/>
          </ac:picMkLst>
        </pc:picChg>
        <pc:picChg chg="add mod">
          <ac:chgData name="Dario Valcamonico" userId="8999a42f-e746-4b27-a9a7-c89115cdcb81" providerId="ADAL" clId="{A23CDDB3-F4AC-4FB6-8F5C-A99DBA3931A0}" dt="2022-02-10T08:51:10.904" v="68" actId="1036"/>
          <ac:picMkLst>
            <pc:docMk/>
            <pc:sldMk cId="3567048816" sldId="1160"/>
            <ac:picMk id="8" creationId="{266A807E-CDE1-4C52-A8A1-B5491103005F}"/>
          </ac:picMkLst>
        </pc:picChg>
      </pc:sldChg>
      <pc:sldChg chg="addSp modSp mod">
        <pc:chgData name="Dario Valcamonico" userId="8999a42f-e746-4b27-a9a7-c89115cdcb81" providerId="ADAL" clId="{A23CDDB3-F4AC-4FB6-8F5C-A99DBA3931A0}" dt="2022-02-10T08:56:47.571" v="86" actId="1036"/>
        <pc:sldMkLst>
          <pc:docMk/>
          <pc:sldMk cId="530364770" sldId="1161"/>
        </pc:sldMkLst>
        <pc:spChg chg="add mod">
          <ac:chgData name="Dario Valcamonico" userId="8999a42f-e746-4b27-a9a7-c89115cdcb81" providerId="ADAL" clId="{A23CDDB3-F4AC-4FB6-8F5C-A99DBA3931A0}" dt="2022-02-10T08:56:47.571" v="86" actId="1036"/>
          <ac:spMkLst>
            <pc:docMk/>
            <pc:sldMk cId="530364770" sldId="1161"/>
            <ac:spMk id="6" creationId="{F6E7064E-4BD2-47A0-BDAA-6611789B7455}"/>
          </ac:spMkLst>
        </pc:spChg>
        <pc:picChg chg="mod">
          <ac:chgData name="Dario Valcamonico" userId="8999a42f-e746-4b27-a9a7-c89115cdcb81" providerId="ADAL" clId="{A23CDDB3-F4AC-4FB6-8F5C-A99DBA3931A0}" dt="2022-02-10T08:38:58.906" v="42" actId="14100"/>
          <ac:picMkLst>
            <pc:docMk/>
            <pc:sldMk cId="530364770" sldId="1161"/>
            <ac:picMk id="5" creationId="{F07044F2-C730-4610-86CD-7336EE7866D3}"/>
          </ac:picMkLst>
        </pc:picChg>
      </pc:sldChg>
      <pc:sldChg chg="addSp modSp mod">
        <pc:chgData name="Dario Valcamonico" userId="8999a42f-e746-4b27-a9a7-c89115cdcb81" providerId="ADAL" clId="{A23CDDB3-F4AC-4FB6-8F5C-A99DBA3931A0}" dt="2022-02-10T09:08:48.682" v="291" actId="1036"/>
        <pc:sldMkLst>
          <pc:docMk/>
          <pc:sldMk cId="2268904164" sldId="1162"/>
        </pc:sldMkLst>
        <pc:picChg chg="add mod">
          <ac:chgData name="Dario Valcamonico" userId="8999a42f-e746-4b27-a9a7-c89115cdcb81" providerId="ADAL" clId="{A23CDDB3-F4AC-4FB6-8F5C-A99DBA3931A0}" dt="2022-02-10T09:08:35.743" v="286" actId="1076"/>
          <ac:picMkLst>
            <pc:docMk/>
            <pc:sldMk cId="2268904164" sldId="1162"/>
            <ac:picMk id="5" creationId="{3EE1C115-5C69-4F38-BCE4-4663457F2158}"/>
          </ac:picMkLst>
        </pc:picChg>
        <pc:picChg chg="mod">
          <ac:chgData name="Dario Valcamonico" userId="8999a42f-e746-4b27-a9a7-c89115cdcb81" providerId="ADAL" clId="{A23CDDB3-F4AC-4FB6-8F5C-A99DBA3931A0}" dt="2022-02-10T09:08:38.231" v="287" actId="1076"/>
          <ac:picMkLst>
            <pc:docMk/>
            <pc:sldMk cId="2268904164" sldId="1162"/>
            <ac:picMk id="7" creationId="{063E947D-C24D-4EDE-A34F-097A9A16CC86}"/>
          </ac:picMkLst>
        </pc:picChg>
        <pc:picChg chg="mod">
          <ac:chgData name="Dario Valcamonico" userId="8999a42f-e746-4b27-a9a7-c89115cdcb81" providerId="ADAL" clId="{A23CDDB3-F4AC-4FB6-8F5C-A99DBA3931A0}" dt="2022-02-10T09:08:48.682" v="291" actId="1036"/>
          <ac:picMkLst>
            <pc:docMk/>
            <pc:sldMk cId="2268904164" sldId="1162"/>
            <ac:picMk id="9" creationId="{52F1CBEC-33FA-4D95-89E5-0A7BF2144B2C}"/>
          </ac:picMkLst>
        </pc:picChg>
      </pc:sldChg>
      <pc:sldChg chg="addSp delSp modSp del mod">
        <pc:chgData name="Dario Valcamonico" userId="8999a42f-e746-4b27-a9a7-c89115cdcb81" providerId="ADAL" clId="{A23CDDB3-F4AC-4FB6-8F5C-A99DBA3931A0}" dt="2022-02-10T09:52:43.479" v="416" actId="47"/>
        <pc:sldMkLst>
          <pc:docMk/>
          <pc:sldMk cId="581081469" sldId="1164"/>
        </pc:sldMkLst>
        <pc:spChg chg="add mod">
          <ac:chgData name="Dario Valcamonico" userId="8999a42f-e746-4b27-a9a7-c89115cdcb81" providerId="ADAL" clId="{A23CDDB3-F4AC-4FB6-8F5C-A99DBA3931A0}" dt="2022-02-10T09:47:27.491" v="393" actId="14100"/>
          <ac:spMkLst>
            <pc:docMk/>
            <pc:sldMk cId="581081469" sldId="1164"/>
            <ac:spMk id="6" creationId="{E2826BEF-63DA-415F-8BB5-E38A54230D2B}"/>
          </ac:spMkLst>
        </pc:spChg>
        <pc:spChg chg="add del mod">
          <ac:chgData name="Dario Valcamonico" userId="8999a42f-e746-4b27-a9a7-c89115cdcb81" providerId="ADAL" clId="{A23CDDB3-F4AC-4FB6-8F5C-A99DBA3931A0}" dt="2022-02-10T09:48:07.141" v="395"/>
          <ac:spMkLst>
            <pc:docMk/>
            <pc:sldMk cId="581081469" sldId="1164"/>
            <ac:spMk id="7" creationId="{BB1EA643-700F-4881-B49A-FA7A0A2D76F0}"/>
          </ac:spMkLst>
        </pc:spChg>
      </pc:sldChg>
      <pc:sldChg chg="addSp modSp mod">
        <pc:chgData name="Dario Valcamonico" userId="8999a42f-e746-4b27-a9a7-c89115cdcb81" providerId="ADAL" clId="{A23CDDB3-F4AC-4FB6-8F5C-A99DBA3931A0}" dt="2022-02-10T09:09:27.792" v="297" actId="1076"/>
        <pc:sldMkLst>
          <pc:docMk/>
          <pc:sldMk cId="2206903800" sldId="1165"/>
        </pc:sldMkLst>
        <pc:picChg chg="mod">
          <ac:chgData name="Dario Valcamonico" userId="8999a42f-e746-4b27-a9a7-c89115cdcb81" providerId="ADAL" clId="{A23CDDB3-F4AC-4FB6-8F5C-A99DBA3931A0}" dt="2022-02-10T09:08:59.807" v="293" actId="1076"/>
          <ac:picMkLst>
            <pc:docMk/>
            <pc:sldMk cId="2206903800" sldId="1165"/>
            <ac:picMk id="5" creationId="{C6CEF214-4E85-4560-8EE5-D5FDAA4614CF}"/>
          </ac:picMkLst>
        </pc:picChg>
        <pc:picChg chg="add mod">
          <ac:chgData name="Dario Valcamonico" userId="8999a42f-e746-4b27-a9a7-c89115cdcb81" providerId="ADAL" clId="{A23CDDB3-F4AC-4FB6-8F5C-A99DBA3931A0}" dt="2022-02-10T09:09:27.792" v="297" actId="1076"/>
          <ac:picMkLst>
            <pc:docMk/>
            <pc:sldMk cId="2206903800" sldId="1165"/>
            <ac:picMk id="6" creationId="{0652B57A-FFDB-4169-A9BD-FFB005DCE161}"/>
          </ac:picMkLst>
        </pc:picChg>
      </pc:sldChg>
      <pc:sldChg chg="addSp modSp mod">
        <pc:chgData name="Dario Valcamonico" userId="8999a42f-e746-4b27-a9a7-c89115cdcb81" providerId="ADAL" clId="{A23CDDB3-F4AC-4FB6-8F5C-A99DBA3931A0}" dt="2022-02-10T09:28:16.694" v="310" actId="14100"/>
        <pc:sldMkLst>
          <pc:docMk/>
          <pc:sldMk cId="3886280054" sldId="1167"/>
        </pc:sldMkLst>
        <pc:spChg chg="add mod">
          <ac:chgData name="Dario Valcamonico" userId="8999a42f-e746-4b27-a9a7-c89115cdcb81" providerId="ADAL" clId="{A23CDDB3-F4AC-4FB6-8F5C-A99DBA3931A0}" dt="2022-02-10T09:28:16.694" v="310" actId="14100"/>
          <ac:spMkLst>
            <pc:docMk/>
            <pc:sldMk cId="3886280054" sldId="1167"/>
            <ac:spMk id="4" creationId="{65E61593-258F-4460-8C7A-59F9C1090CE7}"/>
          </ac:spMkLst>
        </pc:spChg>
        <pc:picChg chg="mod">
          <ac:chgData name="Dario Valcamonico" userId="8999a42f-e746-4b27-a9a7-c89115cdcb81" providerId="ADAL" clId="{A23CDDB3-F4AC-4FB6-8F5C-A99DBA3931A0}" dt="2022-02-10T09:17:48.575" v="306" actId="14100"/>
          <ac:picMkLst>
            <pc:docMk/>
            <pc:sldMk cId="3886280054" sldId="1167"/>
            <ac:picMk id="7" creationId="{B3D89D7E-BFCF-4F1C-AB7A-9D5FCF91E95D}"/>
          </ac:picMkLst>
        </pc:picChg>
      </pc:sldChg>
      <pc:sldChg chg="modSp del mod">
        <pc:chgData name="Dario Valcamonico" userId="8999a42f-e746-4b27-a9a7-c89115cdcb81" providerId="ADAL" clId="{A23CDDB3-F4AC-4FB6-8F5C-A99DBA3931A0}" dt="2022-02-10T09:53:20.507" v="431" actId="47"/>
        <pc:sldMkLst>
          <pc:docMk/>
          <pc:sldMk cId="3874586718" sldId="1169"/>
        </pc:sldMkLst>
        <pc:picChg chg="mod">
          <ac:chgData name="Dario Valcamonico" userId="8999a42f-e746-4b27-a9a7-c89115cdcb81" providerId="ADAL" clId="{A23CDDB3-F4AC-4FB6-8F5C-A99DBA3931A0}" dt="2022-02-10T09:48:31.774" v="401" actId="1076"/>
          <ac:picMkLst>
            <pc:docMk/>
            <pc:sldMk cId="3874586718" sldId="1169"/>
            <ac:picMk id="5" creationId="{ED6B5030-8BE5-490B-AA65-B921D0C393B0}"/>
          </ac:picMkLst>
        </pc:picChg>
      </pc:sldChg>
      <pc:sldChg chg="addSp delSp modSp mod">
        <pc:chgData name="Dario Valcamonico" userId="8999a42f-e746-4b27-a9a7-c89115cdcb81" providerId="ADAL" clId="{A23CDDB3-F4AC-4FB6-8F5C-A99DBA3931A0}" dt="2022-02-10T15:28:47.006" v="559" actId="1076"/>
        <pc:sldMkLst>
          <pc:docMk/>
          <pc:sldMk cId="2948254360" sldId="1170"/>
        </pc:sldMkLst>
        <pc:spChg chg="add del mod">
          <ac:chgData name="Dario Valcamonico" userId="8999a42f-e746-4b27-a9a7-c89115cdcb81" providerId="ADAL" clId="{A23CDDB3-F4AC-4FB6-8F5C-A99DBA3931A0}" dt="2022-02-10T15:27:15.820" v="553" actId="478"/>
          <ac:spMkLst>
            <pc:docMk/>
            <pc:sldMk cId="2948254360" sldId="1170"/>
            <ac:spMk id="7" creationId="{C9907A86-DA3B-44A3-B7B4-3ECD29B181F6}"/>
          </ac:spMkLst>
        </pc:spChg>
        <pc:spChg chg="add mod">
          <ac:chgData name="Dario Valcamonico" userId="8999a42f-e746-4b27-a9a7-c89115cdcb81" providerId="ADAL" clId="{A23CDDB3-F4AC-4FB6-8F5C-A99DBA3931A0}" dt="2022-02-10T15:28:47.006" v="559" actId="1076"/>
          <ac:spMkLst>
            <pc:docMk/>
            <pc:sldMk cId="2948254360" sldId="1170"/>
            <ac:spMk id="9" creationId="{C8D560F1-778E-4939-AAE5-7E228E53CF59}"/>
          </ac:spMkLst>
        </pc:spChg>
        <pc:spChg chg="add mod">
          <ac:chgData name="Dario Valcamonico" userId="8999a42f-e746-4b27-a9a7-c89115cdcb81" providerId="ADAL" clId="{A23CDDB3-F4AC-4FB6-8F5C-A99DBA3931A0}" dt="2022-02-10T15:26:30.646" v="534" actId="20577"/>
          <ac:spMkLst>
            <pc:docMk/>
            <pc:sldMk cId="2948254360" sldId="1170"/>
            <ac:spMk id="12" creationId="{7C4EEBF4-A121-4B1E-89D6-EADAB3D6EF8D}"/>
          </ac:spMkLst>
        </pc:spChg>
        <pc:picChg chg="del">
          <ac:chgData name="Dario Valcamonico" userId="8999a42f-e746-4b27-a9a7-c89115cdcb81" providerId="ADAL" clId="{A23CDDB3-F4AC-4FB6-8F5C-A99DBA3931A0}" dt="2022-02-10T09:53:59.581" v="432" actId="478"/>
          <ac:picMkLst>
            <pc:docMk/>
            <pc:sldMk cId="2948254360" sldId="1170"/>
            <ac:picMk id="5" creationId="{7E827553-6C40-4620-AE75-1B8A93E09AB3}"/>
          </ac:picMkLst>
        </pc:picChg>
        <pc:picChg chg="add mod">
          <ac:chgData name="Dario Valcamonico" userId="8999a42f-e746-4b27-a9a7-c89115cdcb81" providerId="ADAL" clId="{A23CDDB3-F4AC-4FB6-8F5C-A99DBA3931A0}" dt="2022-02-10T09:54:38.719" v="445" actId="1076"/>
          <ac:picMkLst>
            <pc:docMk/>
            <pc:sldMk cId="2948254360" sldId="1170"/>
            <ac:picMk id="6" creationId="{D9274091-AA63-4FF7-BBBD-373EE7CB56EF}"/>
          </ac:picMkLst>
        </pc:picChg>
        <pc:cxnChg chg="add mod">
          <ac:chgData name="Dario Valcamonico" userId="8999a42f-e746-4b27-a9a7-c89115cdcb81" providerId="ADAL" clId="{A23CDDB3-F4AC-4FB6-8F5C-A99DBA3931A0}" dt="2022-02-10T15:26:30.646" v="534" actId="20577"/>
          <ac:cxnSpMkLst>
            <pc:docMk/>
            <pc:sldMk cId="2948254360" sldId="1170"/>
            <ac:cxnSpMk id="8" creationId="{A0FAC61A-9660-4435-B89C-FFFB297B3218}"/>
          </ac:cxnSpMkLst>
        </pc:cxnChg>
      </pc:sldChg>
      <pc:sldChg chg="modSp mod">
        <pc:chgData name="Dario Valcamonico" userId="8999a42f-e746-4b27-a9a7-c89115cdcb81" providerId="ADAL" clId="{A23CDDB3-F4AC-4FB6-8F5C-A99DBA3931A0}" dt="2022-02-10T09:14:12.816" v="302" actId="14100"/>
        <pc:sldMkLst>
          <pc:docMk/>
          <pc:sldMk cId="3220995764" sldId="1172"/>
        </pc:sldMkLst>
        <pc:picChg chg="mod">
          <ac:chgData name="Dario Valcamonico" userId="8999a42f-e746-4b27-a9a7-c89115cdcb81" providerId="ADAL" clId="{A23CDDB3-F4AC-4FB6-8F5C-A99DBA3931A0}" dt="2022-02-10T09:14:12.816" v="302" actId="14100"/>
          <ac:picMkLst>
            <pc:docMk/>
            <pc:sldMk cId="3220995764" sldId="1172"/>
            <ac:picMk id="5" creationId="{E434C487-3F5D-42F4-AFB6-ECFDBF0DB9D4}"/>
          </ac:picMkLst>
        </pc:picChg>
      </pc:sldChg>
      <pc:sldChg chg="addSp delSp modSp add mod">
        <pc:chgData name="Dario Valcamonico" userId="8999a42f-e746-4b27-a9a7-c89115cdcb81" providerId="ADAL" clId="{A23CDDB3-F4AC-4FB6-8F5C-A99DBA3931A0}" dt="2022-02-10T08:55:35.880" v="74" actId="14100"/>
        <pc:sldMkLst>
          <pc:docMk/>
          <pc:sldMk cId="3659704472" sldId="1173"/>
        </pc:sldMkLst>
        <pc:spChg chg="add del">
          <ac:chgData name="Dario Valcamonico" userId="8999a42f-e746-4b27-a9a7-c89115cdcb81" providerId="ADAL" clId="{A23CDDB3-F4AC-4FB6-8F5C-A99DBA3931A0}" dt="2022-02-10T08:55:25.275" v="71" actId="11529"/>
          <ac:spMkLst>
            <pc:docMk/>
            <pc:sldMk cId="3659704472" sldId="1173"/>
            <ac:spMk id="4" creationId="{E42C4F27-4A0F-4E73-A099-39E29CD40796}"/>
          </ac:spMkLst>
        </pc:spChg>
        <pc:spChg chg="add mod">
          <ac:chgData name="Dario Valcamonico" userId="8999a42f-e746-4b27-a9a7-c89115cdcb81" providerId="ADAL" clId="{A23CDDB3-F4AC-4FB6-8F5C-A99DBA3931A0}" dt="2022-02-10T08:55:35.880" v="74" actId="14100"/>
          <ac:spMkLst>
            <pc:docMk/>
            <pc:sldMk cId="3659704472" sldId="1173"/>
            <ac:spMk id="5" creationId="{8AD55B36-2499-4BD5-BD57-1611311420AC}"/>
          </ac:spMkLst>
        </pc:spChg>
      </pc:sldChg>
      <pc:sldChg chg="modSp add mod">
        <pc:chgData name="Dario Valcamonico" userId="8999a42f-e746-4b27-a9a7-c89115cdcb81" providerId="ADAL" clId="{A23CDDB3-F4AC-4FB6-8F5C-A99DBA3931A0}" dt="2022-02-10T08:55:47.650" v="76" actId="14100"/>
        <pc:sldMkLst>
          <pc:docMk/>
          <pc:sldMk cId="4148815783" sldId="1174"/>
        </pc:sldMkLst>
        <pc:spChg chg="mod">
          <ac:chgData name="Dario Valcamonico" userId="8999a42f-e746-4b27-a9a7-c89115cdcb81" providerId="ADAL" clId="{A23CDDB3-F4AC-4FB6-8F5C-A99DBA3931A0}" dt="2022-02-10T08:55:47.650" v="76" actId="14100"/>
          <ac:spMkLst>
            <pc:docMk/>
            <pc:sldMk cId="4148815783" sldId="1174"/>
            <ac:spMk id="5" creationId="{8AD55B36-2499-4BD5-BD57-1611311420AC}"/>
          </ac:spMkLst>
        </pc:spChg>
      </pc:sldChg>
      <pc:sldChg chg="modSp add mod">
        <pc:chgData name="Dario Valcamonico" userId="8999a42f-e746-4b27-a9a7-c89115cdcb81" providerId="ADAL" clId="{A23CDDB3-F4AC-4FB6-8F5C-A99DBA3931A0}" dt="2022-02-10T08:56:11.179" v="78" actId="14100"/>
        <pc:sldMkLst>
          <pc:docMk/>
          <pc:sldMk cId="62873963" sldId="1175"/>
        </pc:sldMkLst>
        <pc:spChg chg="mod">
          <ac:chgData name="Dario Valcamonico" userId="8999a42f-e746-4b27-a9a7-c89115cdcb81" providerId="ADAL" clId="{A23CDDB3-F4AC-4FB6-8F5C-A99DBA3931A0}" dt="2022-02-10T08:56:11.179" v="78" actId="14100"/>
          <ac:spMkLst>
            <pc:docMk/>
            <pc:sldMk cId="62873963" sldId="1175"/>
            <ac:spMk id="5" creationId="{8AD55B36-2499-4BD5-BD57-1611311420AC}"/>
          </ac:spMkLst>
        </pc:spChg>
      </pc:sldChg>
      <pc:sldChg chg="addSp delSp modSp add mod">
        <pc:chgData name="Dario Valcamonico" userId="8999a42f-e746-4b27-a9a7-c89115cdcb81" providerId="ADAL" clId="{A23CDDB3-F4AC-4FB6-8F5C-A99DBA3931A0}" dt="2022-02-10T08:58:27.555" v="94" actId="478"/>
        <pc:sldMkLst>
          <pc:docMk/>
          <pc:sldMk cId="4219581854" sldId="1176"/>
        </pc:sldMkLst>
        <pc:spChg chg="add del mod">
          <ac:chgData name="Dario Valcamonico" userId="8999a42f-e746-4b27-a9a7-c89115cdcb81" providerId="ADAL" clId="{A23CDDB3-F4AC-4FB6-8F5C-A99DBA3931A0}" dt="2022-02-10T08:58:27.555" v="94" actId="478"/>
          <ac:spMkLst>
            <pc:docMk/>
            <pc:sldMk cId="4219581854" sldId="1176"/>
            <ac:spMk id="4" creationId="{E9B1A0CE-EEBE-492F-AFF7-216E63A87FE9}"/>
          </ac:spMkLst>
        </pc:spChg>
        <pc:spChg chg="mod">
          <ac:chgData name="Dario Valcamonico" userId="8999a42f-e746-4b27-a9a7-c89115cdcb81" providerId="ADAL" clId="{A23CDDB3-F4AC-4FB6-8F5C-A99DBA3931A0}" dt="2022-02-10T08:56:54.153" v="88" actId="14100"/>
          <ac:spMkLst>
            <pc:docMk/>
            <pc:sldMk cId="4219581854" sldId="1176"/>
            <ac:spMk id="6" creationId="{F6E7064E-4BD2-47A0-BDAA-6611789B7455}"/>
          </ac:spMkLst>
        </pc:spChg>
      </pc:sldChg>
      <pc:sldChg chg="modSp add mod">
        <pc:chgData name="Dario Valcamonico" userId="8999a42f-e746-4b27-a9a7-c89115cdcb81" providerId="ADAL" clId="{A23CDDB3-F4AC-4FB6-8F5C-A99DBA3931A0}" dt="2022-02-10T09:00:51.057" v="163" actId="14100"/>
        <pc:sldMkLst>
          <pc:docMk/>
          <pc:sldMk cId="2440116504" sldId="1177"/>
        </pc:sldMkLst>
        <pc:spChg chg="mod">
          <ac:chgData name="Dario Valcamonico" userId="8999a42f-e746-4b27-a9a7-c89115cdcb81" providerId="ADAL" clId="{A23CDDB3-F4AC-4FB6-8F5C-A99DBA3931A0}" dt="2022-02-10T09:00:51.057" v="163" actId="14100"/>
          <ac:spMkLst>
            <pc:docMk/>
            <pc:sldMk cId="2440116504" sldId="1177"/>
            <ac:spMk id="6" creationId="{F6E7064E-4BD2-47A0-BDAA-6611789B7455}"/>
          </ac:spMkLst>
        </pc:spChg>
      </pc:sldChg>
      <pc:sldChg chg="addSp modSp add mod">
        <pc:chgData name="Dario Valcamonico" userId="8999a42f-e746-4b27-a9a7-c89115cdcb81" providerId="ADAL" clId="{A23CDDB3-F4AC-4FB6-8F5C-A99DBA3931A0}" dt="2022-02-10T08:59:59.628" v="161" actId="6549"/>
        <pc:sldMkLst>
          <pc:docMk/>
          <pc:sldMk cId="2318382929" sldId="1178"/>
        </pc:sldMkLst>
        <pc:spChg chg="add mod">
          <ac:chgData name="Dario Valcamonico" userId="8999a42f-e746-4b27-a9a7-c89115cdcb81" providerId="ADAL" clId="{A23CDDB3-F4AC-4FB6-8F5C-A99DBA3931A0}" dt="2022-02-10T08:58:59.197" v="106" actId="1037"/>
          <ac:spMkLst>
            <pc:docMk/>
            <pc:sldMk cId="2318382929" sldId="1178"/>
            <ac:spMk id="4" creationId="{356F0255-BA1C-4562-BD99-50ED24360564}"/>
          </ac:spMkLst>
        </pc:spChg>
        <pc:spChg chg="add mod">
          <ac:chgData name="Dario Valcamonico" userId="8999a42f-e746-4b27-a9a7-c89115cdcb81" providerId="ADAL" clId="{A23CDDB3-F4AC-4FB6-8F5C-A99DBA3931A0}" dt="2022-02-10T08:59:02.473" v="108" actId="1076"/>
          <ac:spMkLst>
            <pc:docMk/>
            <pc:sldMk cId="2318382929" sldId="1178"/>
            <ac:spMk id="7" creationId="{5BCBEA9D-3649-45CF-95CB-CBD8A8B03DC2}"/>
          </ac:spMkLst>
        </pc:spChg>
        <pc:spChg chg="add mod">
          <ac:chgData name="Dario Valcamonico" userId="8999a42f-e746-4b27-a9a7-c89115cdcb81" providerId="ADAL" clId="{A23CDDB3-F4AC-4FB6-8F5C-A99DBA3931A0}" dt="2022-02-10T08:59:05.514" v="110" actId="1076"/>
          <ac:spMkLst>
            <pc:docMk/>
            <pc:sldMk cId="2318382929" sldId="1178"/>
            <ac:spMk id="8" creationId="{95963B75-491C-41C9-94C1-DF37666FB0BA}"/>
          </ac:spMkLst>
        </pc:spChg>
        <pc:spChg chg="add mod">
          <ac:chgData name="Dario Valcamonico" userId="8999a42f-e746-4b27-a9a7-c89115cdcb81" providerId="ADAL" clId="{A23CDDB3-F4AC-4FB6-8F5C-A99DBA3931A0}" dt="2022-02-10T08:59:11.047" v="114" actId="14100"/>
          <ac:spMkLst>
            <pc:docMk/>
            <pc:sldMk cId="2318382929" sldId="1178"/>
            <ac:spMk id="9" creationId="{E9946E37-BB00-4AEA-B480-91B6373A6F58}"/>
          </ac:spMkLst>
        </pc:spChg>
        <pc:spChg chg="add mod">
          <ac:chgData name="Dario Valcamonico" userId="8999a42f-e746-4b27-a9a7-c89115cdcb81" providerId="ADAL" clId="{A23CDDB3-F4AC-4FB6-8F5C-A99DBA3931A0}" dt="2022-02-10T08:59:59.628" v="161" actId="6549"/>
          <ac:spMkLst>
            <pc:docMk/>
            <pc:sldMk cId="2318382929" sldId="1178"/>
            <ac:spMk id="12" creationId="{8F3FC747-BCD5-4BB4-912D-AF8E3D639FA9}"/>
          </ac:spMkLst>
        </pc:spChg>
        <pc:cxnChg chg="add mod">
          <ac:chgData name="Dario Valcamonico" userId="8999a42f-e746-4b27-a9a7-c89115cdcb81" providerId="ADAL" clId="{A23CDDB3-F4AC-4FB6-8F5C-A99DBA3931A0}" dt="2022-02-10T08:59:57.809" v="160" actId="14100"/>
          <ac:cxnSpMkLst>
            <pc:docMk/>
            <pc:sldMk cId="2318382929" sldId="1178"/>
            <ac:cxnSpMk id="11" creationId="{532CD668-B915-46A8-A007-EEAC638FF70C}"/>
          </ac:cxnSpMkLst>
        </pc:cxnChg>
      </pc:sldChg>
      <pc:sldChg chg="add del">
        <pc:chgData name="Dario Valcamonico" userId="8999a42f-e746-4b27-a9a7-c89115cdcb81" providerId="ADAL" clId="{A23CDDB3-F4AC-4FB6-8F5C-A99DBA3931A0}" dt="2022-02-10T08:58:32.486" v="97"/>
        <pc:sldMkLst>
          <pc:docMk/>
          <pc:sldMk cId="2186105832" sldId="1179"/>
        </pc:sldMkLst>
      </pc:sldChg>
      <pc:sldChg chg="add ord">
        <pc:chgData name="Dario Valcamonico" userId="8999a42f-e746-4b27-a9a7-c89115cdcb81" providerId="ADAL" clId="{A23CDDB3-F4AC-4FB6-8F5C-A99DBA3931A0}" dt="2022-02-10T09:00:57.215" v="165"/>
        <pc:sldMkLst>
          <pc:docMk/>
          <pc:sldMk cId="2230117778" sldId="1179"/>
        </pc:sldMkLst>
      </pc:sldChg>
      <pc:sldChg chg="modSp add mod">
        <pc:chgData name="Dario Valcamonico" userId="8999a42f-e746-4b27-a9a7-c89115cdcb81" providerId="ADAL" clId="{A23CDDB3-F4AC-4FB6-8F5C-A99DBA3931A0}" dt="2022-02-10T09:02:32.161" v="168" actId="14100"/>
        <pc:sldMkLst>
          <pc:docMk/>
          <pc:sldMk cId="2404872897" sldId="1180"/>
        </pc:sldMkLst>
        <pc:spChg chg="mod">
          <ac:chgData name="Dario Valcamonico" userId="8999a42f-e746-4b27-a9a7-c89115cdcb81" providerId="ADAL" clId="{A23CDDB3-F4AC-4FB6-8F5C-A99DBA3931A0}" dt="2022-02-10T09:02:32.161" v="168" actId="14100"/>
          <ac:spMkLst>
            <pc:docMk/>
            <pc:sldMk cId="2404872897" sldId="1180"/>
            <ac:spMk id="6" creationId="{F6E7064E-4BD2-47A0-BDAA-6611789B7455}"/>
          </ac:spMkLst>
        </pc:spChg>
      </pc:sldChg>
      <pc:sldChg chg="delSp modSp add mod">
        <pc:chgData name="Dario Valcamonico" userId="8999a42f-e746-4b27-a9a7-c89115cdcb81" providerId="ADAL" clId="{A23CDDB3-F4AC-4FB6-8F5C-A99DBA3931A0}" dt="2022-02-10T09:02:43.483" v="171" actId="478"/>
        <pc:sldMkLst>
          <pc:docMk/>
          <pc:sldMk cId="578400994" sldId="1181"/>
        </pc:sldMkLst>
        <pc:spChg chg="del mod">
          <ac:chgData name="Dario Valcamonico" userId="8999a42f-e746-4b27-a9a7-c89115cdcb81" providerId="ADAL" clId="{A23CDDB3-F4AC-4FB6-8F5C-A99DBA3931A0}" dt="2022-02-10T09:02:43.483" v="171" actId="478"/>
          <ac:spMkLst>
            <pc:docMk/>
            <pc:sldMk cId="578400994" sldId="1181"/>
            <ac:spMk id="6" creationId="{F6E7064E-4BD2-47A0-BDAA-6611789B7455}"/>
          </ac:spMkLst>
        </pc:spChg>
      </pc:sldChg>
      <pc:sldChg chg="addSp modSp add mod">
        <pc:chgData name="Dario Valcamonico" userId="8999a42f-e746-4b27-a9a7-c89115cdcb81" providerId="ADAL" clId="{A23CDDB3-F4AC-4FB6-8F5C-A99DBA3931A0}" dt="2022-02-10T09:05:01.504" v="242" actId="14100"/>
        <pc:sldMkLst>
          <pc:docMk/>
          <pc:sldMk cId="1106163604" sldId="1182"/>
        </pc:sldMkLst>
        <pc:spChg chg="add mod">
          <ac:chgData name="Dario Valcamonico" userId="8999a42f-e746-4b27-a9a7-c89115cdcb81" providerId="ADAL" clId="{A23CDDB3-F4AC-4FB6-8F5C-A99DBA3931A0}" dt="2022-02-10T09:03:37.095" v="181" actId="14100"/>
          <ac:spMkLst>
            <pc:docMk/>
            <pc:sldMk cId="1106163604" sldId="1182"/>
            <ac:spMk id="6" creationId="{309727CC-60BB-4616-927E-191433BB8F12}"/>
          </ac:spMkLst>
        </pc:spChg>
        <pc:spChg chg="add mod">
          <ac:chgData name="Dario Valcamonico" userId="8999a42f-e746-4b27-a9a7-c89115cdcb81" providerId="ADAL" clId="{A23CDDB3-F4AC-4FB6-8F5C-A99DBA3931A0}" dt="2022-02-10T09:04:07.804" v="225" actId="6549"/>
          <ac:spMkLst>
            <pc:docMk/>
            <pc:sldMk cId="1106163604" sldId="1182"/>
            <ac:spMk id="8" creationId="{12D3B521-120E-4B05-A9A5-03410ED936A8}"/>
          </ac:spMkLst>
        </pc:spChg>
        <pc:spChg chg="add mod">
          <ac:chgData name="Dario Valcamonico" userId="8999a42f-e746-4b27-a9a7-c89115cdcb81" providerId="ADAL" clId="{A23CDDB3-F4AC-4FB6-8F5C-A99DBA3931A0}" dt="2022-02-10T09:04:56.551" v="241" actId="14100"/>
          <ac:spMkLst>
            <pc:docMk/>
            <pc:sldMk cId="1106163604" sldId="1182"/>
            <ac:spMk id="14" creationId="{6FB2A990-151B-41DE-88AB-15665BF6E6FB}"/>
          </ac:spMkLst>
        </pc:spChg>
        <pc:picChg chg="mod">
          <ac:chgData name="Dario Valcamonico" userId="8999a42f-e746-4b27-a9a7-c89115cdcb81" providerId="ADAL" clId="{A23CDDB3-F4AC-4FB6-8F5C-A99DBA3931A0}" dt="2022-02-10T09:04:17.611" v="228" actId="1076"/>
          <ac:picMkLst>
            <pc:docMk/>
            <pc:sldMk cId="1106163604" sldId="1182"/>
            <ac:picMk id="5" creationId="{F07044F2-C730-4610-86CD-7336EE7866D3}"/>
          </ac:picMkLst>
        </pc:picChg>
        <pc:cxnChg chg="add mod">
          <ac:chgData name="Dario Valcamonico" userId="8999a42f-e746-4b27-a9a7-c89115cdcb81" providerId="ADAL" clId="{A23CDDB3-F4AC-4FB6-8F5C-A99DBA3931A0}" dt="2022-02-10T09:04:02.255" v="224" actId="1076"/>
          <ac:cxnSpMkLst>
            <pc:docMk/>
            <pc:sldMk cId="1106163604" sldId="1182"/>
            <ac:cxnSpMk id="7" creationId="{6D2AAAA7-4913-4084-A4D2-C0E35A168E57}"/>
          </ac:cxnSpMkLst>
        </pc:cxnChg>
        <pc:cxnChg chg="add mod">
          <ac:chgData name="Dario Valcamonico" userId="8999a42f-e746-4b27-a9a7-c89115cdcb81" providerId="ADAL" clId="{A23CDDB3-F4AC-4FB6-8F5C-A99DBA3931A0}" dt="2022-02-10T09:05:01.504" v="242" actId="14100"/>
          <ac:cxnSpMkLst>
            <pc:docMk/>
            <pc:sldMk cId="1106163604" sldId="1182"/>
            <ac:cxnSpMk id="15" creationId="{E4E6033E-E95C-4224-A160-2C1E51C26BEF}"/>
          </ac:cxnSpMkLst>
        </pc:cxnChg>
      </pc:sldChg>
      <pc:sldChg chg="add del">
        <pc:chgData name="Dario Valcamonico" userId="8999a42f-e746-4b27-a9a7-c89115cdcb81" providerId="ADAL" clId="{A23CDDB3-F4AC-4FB6-8F5C-A99DBA3931A0}" dt="2022-02-10T09:48:18.418" v="399" actId="47"/>
        <pc:sldMkLst>
          <pc:docMk/>
          <pc:sldMk cId="1879948221" sldId="1183"/>
        </pc:sldMkLst>
      </pc:sldChg>
      <pc:sldChg chg="addSp delSp modSp add mod ord">
        <pc:chgData name="Dario Valcamonico" userId="8999a42f-e746-4b27-a9a7-c89115cdcb81" providerId="ADAL" clId="{A23CDDB3-F4AC-4FB6-8F5C-A99DBA3931A0}" dt="2022-02-10T09:53:13.500" v="427" actId="14100"/>
        <pc:sldMkLst>
          <pc:docMk/>
          <pc:sldMk cId="787766964" sldId="1184"/>
        </pc:sldMkLst>
        <pc:spChg chg="add del mod">
          <ac:chgData name="Dario Valcamonico" userId="8999a42f-e746-4b27-a9a7-c89115cdcb81" providerId="ADAL" clId="{A23CDDB3-F4AC-4FB6-8F5C-A99DBA3931A0}" dt="2022-02-10T09:53:13.500" v="427" actId="14100"/>
          <ac:spMkLst>
            <pc:docMk/>
            <pc:sldMk cId="787766964" sldId="1184"/>
            <ac:spMk id="6" creationId="{E2826BEF-63DA-415F-8BB5-E38A54230D2B}"/>
          </ac:spMkLst>
        </pc:spChg>
        <pc:spChg chg="add del mod">
          <ac:chgData name="Dario Valcamonico" userId="8999a42f-e746-4b27-a9a7-c89115cdcb81" providerId="ADAL" clId="{A23CDDB3-F4AC-4FB6-8F5C-A99DBA3931A0}" dt="2022-02-10T09:46:40.220" v="327" actId="478"/>
          <ac:spMkLst>
            <pc:docMk/>
            <pc:sldMk cId="787766964" sldId="1184"/>
            <ac:spMk id="7" creationId="{89DA5F2B-48A1-4369-B995-450F736B56AA}"/>
          </ac:spMkLst>
        </pc:spChg>
        <pc:spChg chg="add del mod">
          <ac:chgData name="Dario Valcamonico" userId="8999a42f-e746-4b27-a9a7-c89115cdcb81" providerId="ADAL" clId="{A23CDDB3-F4AC-4FB6-8F5C-A99DBA3931A0}" dt="2022-02-10T09:52:47.790" v="417" actId="478"/>
          <ac:spMkLst>
            <pc:docMk/>
            <pc:sldMk cId="787766964" sldId="1184"/>
            <ac:spMk id="9" creationId="{F55E000C-4A8D-453C-A08F-B4E358653712}"/>
          </ac:spMkLst>
        </pc:spChg>
        <pc:picChg chg="del">
          <ac:chgData name="Dario Valcamonico" userId="8999a42f-e746-4b27-a9a7-c89115cdcb81" providerId="ADAL" clId="{A23CDDB3-F4AC-4FB6-8F5C-A99DBA3931A0}" dt="2022-02-10T09:49:45.612" v="402" actId="478"/>
          <ac:picMkLst>
            <pc:docMk/>
            <pc:sldMk cId="787766964" sldId="1184"/>
            <ac:picMk id="5" creationId="{7040E525-92A7-41A5-B88E-69E6D9A9986E}"/>
          </ac:picMkLst>
        </pc:picChg>
        <pc:picChg chg="add mod ord">
          <ac:chgData name="Dario Valcamonico" userId="8999a42f-e746-4b27-a9a7-c89115cdcb81" providerId="ADAL" clId="{A23CDDB3-F4AC-4FB6-8F5C-A99DBA3931A0}" dt="2022-02-10T09:52:26.428" v="413" actId="1076"/>
          <ac:picMkLst>
            <pc:docMk/>
            <pc:sldMk cId="787766964" sldId="1184"/>
            <ac:picMk id="13" creationId="{03411F2F-1545-4497-BB40-4F85A6F86378}"/>
          </ac:picMkLst>
        </pc:picChg>
        <pc:cxnChg chg="add del mod">
          <ac:chgData name="Dario Valcamonico" userId="8999a42f-e746-4b27-a9a7-c89115cdcb81" providerId="ADAL" clId="{A23CDDB3-F4AC-4FB6-8F5C-A99DBA3931A0}" dt="2022-02-10T09:52:47.790" v="417" actId="478"/>
          <ac:cxnSpMkLst>
            <pc:docMk/>
            <pc:sldMk cId="787766964" sldId="1184"/>
            <ac:cxnSpMk id="8" creationId="{CEE5E6DC-8115-452B-A45B-EA779A3C1A4E}"/>
          </ac:cxnSpMkLst>
        </pc:cxnChg>
      </pc:sldChg>
      <pc:sldChg chg="delSp modSp add del mod">
        <pc:chgData name="Dario Valcamonico" userId="8999a42f-e746-4b27-a9a7-c89115cdcb81" providerId="ADAL" clId="{A23CDDB3-F4AC-4FB6-8F5C-A99DBA3931A0}" dt="2022-02-10T09:53:19.642" v="430" actId="47"/>
        <pc:sldMkLst>
          <pc:docMk/>
          <pc:sldMk cId="1689923512" sldId="1185"/>
        </pc:sldMkLst>
        <pc:spChg chg="del mod">
          <ac:chgData name="Dario Valcamonico" userId="8999a42f-e746-4b27-a9a7-c89115cdcb81" providerId="ADAL" clId="{A23CDDB3-F4AC-4FB6-8F5C-A99DBA3931A0}" dt="2022-02-10T09:48:14.923" v="398" actId="478"/>
          <ac:spMkLst>
            <pc:docMk/>
            <pc:sldMk cId="1689923512" sldId="1185"/>
            <ac:spMk id="6" creationId="{E2826BEF-63DA-415F-8BB5-E38A54230D2B}"/>
          </ac:spMkLst>
        </pc:spChg>
      </pc:sldChg>
      <pc:sldChg chg="add del ord">
        <pc:chgData name="Dario Valcamonico" userId="8999a42f-e746-4b27-a9a7-c89115cdcb81" providerId="ADAL" clId="{A23CDDB3-F4AC-4FB6-8F5C-A99DBA3931A0}" dt="2022-02-10T09:53:01.767" v="423"/>
        <pc:sldMkLst>
          <pc:docMk/>
          <pc:sldMk cId="528635361" sldId="1186"/>
        </pc:sldMkLst>
      </pc:sldChg>
      <pc:sldChg chg="delSp add mod">
        <pc:chgData name="Dario Valcamonico" userId="8999a42f-e746-4b27-a9a7-c89115cdcb81" providerId="ADAL" clId="{A23CDDB3-F4AC-4FB6-8F5C-A99DBA3931A0}" dt="2022-02-10T09:53:18.013" v="429" actId="478"/>
        <pc:sldMkLst>
          <pc:docMk/>
          <pc:sldMk cId="3412120083" sldId="1187"/>
        </pc:sldMkLst>
        <pc:spChg chg="del">
          <ac:chgData name="Dario Valcamonico" userId="8999a42f-e746-4b27-a9a7-c89115cdcb81" providerId="ADAL" clId="{A23CDDB3-F4AC-4FB6-8F5C-A99DBA3931A0}" dt="2022-02-10T09:53:18.013" v="429" actId="478"/>
          <ac:spMkLst>
            <pc:docMk/>
            <pc:sldMk cId="3412120083" sldId="1187"/>
            <ac:spMk id="6" creationId="{E2826BEF-63DA-415F-8BB5-E38A54230D2B}"/>
          </ac:spMkLst>
        </pc:spChg>
      </pc:sldChg>
      <pc:sldChg chg="addSp modSp add mod">
        <pc:chgData name="Dario Valcamonico" userId="8999a42f-e746-4b27-a9a7-c89115cdcb81" providerId="ADAL" clId="{A23CDDB3-F4AC-4FB6-8F5C-A99DBA3931A0}" dt="2022-02-10T09:55:54.266" v="500" actId="1076"/>
        <pc:sldMkLst>
          <pc:docMk/>
          <pc:sldMk cId="2533657266" sldId="1188"/>
        </pc:sldMkLst>
        <pc:spChg chg="add mod">
          <ac:chgData name="Dario Valcamonico" userId="8999a42f-e746-4b27-a9a7-c89115cdcb81" providerId="ADAL" clId="{A23CDDB3-F4AC-4FB6-8F5C-A99DBA3931A0}" dt="2022-02-10T09:55:36.773" v="488" actId="14100"/>
          <ac:spMkLst>
            <pc:docMk/>
            <pc:sldMk cId="2533657266" sldId="1188"/>
            <ac:spMk id="6" creationId="{1AA31007-A588-457B-8EC8-E6172F8C4460}"/>
          </ac:spMkLst>
        </pc:spChg>
        <pc:spChg chg="add mod">
          <ac:chgData name="Dario Valcamonico" userId="8999a42f-e746-4b27-a9a7-c89115cdcb81" providerId="ADAL" clId="{A23CDDB3-F4AC-4FB6-8F5C-A99DBA3931A0}" dt="2022-02-10T09:55:54.266" v="500" actId="1076"/>
          <ac:spMkLst>
            <pc:docMk/>
            <pc:sldMk cId="2533657266" sldId="1188"/>
            <ac:spMk id="10" creationId="{6BCED328-FC84-4436-897C-DF4C69F39E75}"/>
          </ac:spMkLst>
        </pc:spChg>
        <pc:cxnChg chg="add mod">
          <ac:chgData name="Dario Valcamonico" userId="8999a42f-e746-4b27-a9a7-c89115cdcb81" providerId="ADAL" clId="{A23CDDB3-F4AC-4FB6-8F5C-A99DBA3931A0}" dt="2022-02-10T09:55:36.773" v="488" actId="14100"/>
          <ac:cxnSpMkLst>
            <pc:docMk/>
            <pc:sldMk cId="2533657266" sldId="1188"/>
            <ac:cxnSpMk id="5" creationId="{3CCC126C-9B8D-42E8-AC0B-28877104785B}"/>
          </ac:cxnSpMkLst>
        </pc:cxnChg>
        <pc:cxnChg chg="add mod">
          <ac:chgData name="Dario Valcamonico" userId="8999a42f-e746-4b27-a9a7-c89115cdcb81" providerId="ADAL" clId="{A23CDDB3-F4AC-4FB6-8F5C-A99DBA3931A0}" dt="2022-02-10T09:55:54.266" v="500" actId="1076"/>
          <ac:cxnSpMkLst>
            <pc:docMk/>
            <pc:sldMk cId="2533657266" sldId="1188"/>
            <ac:cxnSpMk id="9" creationId="{154B553A-F831-4D5A-AE9A-4BDF9AB200CB}"/>
          </ac:cxnSpMkLst>
        </pc:cxnChg>
      </pc:sldChg>
      <pc:sldChg chg="addSp delSp modSp add mod">
        <pc:chgData name="Dario Valcamonico" userId="8999a42f-e746-4b27-a9a7-c89115cdcb81" providerId="ADAL" clId="{A23CDDB3-F4AC-4FB6-8F5C-A99DBA3931A0}" dt="2022-02-10T10:16:44.033" v="532" actId="1076"/>
        <pc:sldMkLst>
          <pc:docMk/>
          <pc:sldMk cId="2759371261" sldId="1189"/>
        </pc:sldMkLst>
        <pc:spChg chg="add mod">
          <ac:chgData name="Dario Valcamonico" userId="8999a42f-e746-4b27-a9a7-c89115cdcb81" providerId="ADAL" clId="{A23CDDB3-F4AC-4FB6-8F5C-A99DBA3931A0}" dt="2022-02-10T10:16:44.033" v="532" actId="1076"/>
          <ac:spMkLst>
            <pc:docMk/>
            <pc:sldMk cId="2759371261" sldId="1189"/>
            <ac:spMk id="11" creationId="{812DBF70-7DCE-44FB-8EDC-6852EDBE01A4}"/>
          </ac:spMkLst>
        </pc:spChg>
        <pc:spChg chg="mod">
          <ac:chgData name="Dario Valcamonico" userId="8999a42f-e746-4b27-a9a7-c89115cdcb81" providerId="ADAL" clId="{A23CDDB3-F4AC-4FB6-8F5C-A99DBA3931A0}" dt="2022-02-10T09:57:07.451" v="512" actId="1076"/>
          <ac:spMkLst>
            <pc:docMk/>
            <pc:sldMk cId="2759371261" sldId="1189"/>
            <ac:spMk id="12" creationId="{7C4EEBF4-A121-4B1E-89D6-EADAB3D6EF8D}"/>
          </ac:spMkLst>
        </pc:spChg>
        <pc:picChg chg="add mod ord">
          <ac:chgData name="Dario Valcamonico" userId="8999a42f-e746-4b27-a9a7-c89115cdcb81" providerId="ADAL" clId="{A23CDDB3-F4AC-4FB6-8F5C-A99DBA3931A0}" dt="2022-02-10T09:56:49.126" v="507" actId="167"/>
          <ac:picMkLst>
            <pc:docMk/>
            <pc:sldMk cId="2759371261" sldId="1189"/>
            <ac:picMk id="5" creationId="{296CB57E-125F-48F3-B965-2DEDF196722E}"/>
          </ac:picMkLst>
        </pc:picChg>
        <pc:picChg chg="del">
          <ac:chgData name="Dario Valcamonico" userId="8999a42f-e746-4b27-a9a7-c89115cdcb81" providerId="ADAL" clId="{A23CDDB3-F4AC-4FB6-8F5C-A99DBA3931A0}" dt="2022-02-10T09:56:36.451" v="502" actId="478"/>
          <ac:picMkLst>
            <pc:docMk/>
            <pc:sldMk cId="2759371261" sldId="1189"/>
            <ac:picMk id="6" creationId="{D9274091-AA63-4FF7-BBBD-373EE7CB56EF}"/>
          </ac:picMkLst>
        </pc:picChg>
        <pc:cxnChg chg="mod">
          <ac:chgData name="Dario Valcamonico" userId="8999a42f-e746-4b27-a9a7-c89115cdcb81" providerId="ADAL" clId="{A23CDDB3-F4AC-4FB6-8F5C-A99DBA3931A0}" dt="2022-02-10T09:57:09.907" v="513" actId="14100"/>
          <ac:cxnSpMkLst>
            <pc:docMk/>
            <pc:sldMk cId="2759371261" sldId="1189"/>
            <ac:cxnSpMk id="8" creationId="{A0FAC61A-9660-4435-B89C-FFFB297B3218}"/>
          </ac:cxnSpMkLst>
        </pc:cxnChg>
      </pc:sldChg>
      <pc:sldMasterChg chg="modSldLayout">
        <pc:chgData name="Dario Valcamonico" userId="8999a42f-e746-4b27-a9a7-c89115cdcb81" providerId="ADAL" clId="{A23CDDB3-F4AC-4FB6-8F5C-A99DBA3931A0}" dt="2022-02-10T08:34:08.183" v="31" actId="6549"/>
        <pc:sldMasterMkLst>
          <pc:docMk/>
          <pc:sldMasterMk cId="0" sldId="2147483648"/>
        </pc:sldMasterMkLst>
        <pc:sldLayoutChg chg="modSp mod">
          <pc:chgData name="Dario Valcamonico" userId="8999a42f-e746-4b27-a9a7-c89115cdcb81" providerId="ADAL" clId="{A23CDDB3-F4AC-4FB6-8F5C-A99DBA3931A0}" dt="2022-02-10T08:34:08.183" v="31" actId="6549"/>
          <pc:sldLayoutMkLst>
            <pc:docMk/>
            <pc:sldMasterMk cId="0" sldId="2147483648"/>
            <pc:sldLayoutMk cId="3742625394" sldId="2147483888"/>
          </pc:sldLayoutMkLst>
          <pc:spChg chg="mod">
            <ac:chgData name="Dario Valcamonico" userId="8999a42f-e746-4b27-a9a7-c89115cdcb81" providerId="ADAL" clId="{A23CDDB3-F4AC-4FB6-8F5C-A99DBA3931A0}" dt="2022-02-10T08:34:08.183" v="31" actId="6549"/>
            <ac:spMkLst>
              <pc:docMk/>
              <pc:sldMasterMk cId="0" sldId="2147483648"/>
              <pc:sldLayoutMk cId="3742625394" sldId="2147483888"/>
              <ac:spMk id="130" creationId="{00000000-0000-0000-0000-000000000000}"/>
            </ac:spMkLst>
          </pc:spChg>
        </pc:sldLayoutChg>
      </pc:sldMasterChg>
    </pc:docChg>
  </pc:docChgLst>
  <pc:docChgLst>
    <pc:chgData name="Dario Valcamonico" userId="8999a42f-e746-4b27-a9a7-c89115cdcb81" providerId="ADAL" clId="{3EF105E3-450C-475F-AC79-00BAE5CCECF6}"/>
    <pc:docChg chg="undo custSel addSld delSld modSld">
      <pc:chgData name="Dario Valcamonico" userId="8999a42f-e746-4b27-a9a7-c89115cdcb81" providerId="ADAL" clId="{3EF105E3-450C-475F-AC79-00BAE5CCECF6}" dt="2023-05-02T16:00:15.170" v="769" actId="20577"/>
      <pc:docMkLst>
        <pc:docMk/>
      </pc:docMkLst>
      <pc:sldChg chg="modSp mod">
        <pc:chgData name="Dario Valcamonico" userId="8999a42f-e746-4b27-a9a7-c89115cdcb81" providerId="ADAL" clId="{3EF105E3-450C-475F-AC79-00BAE5CCECF6}" dt="2023-04-26T16:01:53.305" v="5" actId="20577"/>
        <pc:sldMkLst>
          <pc:docMk/>
          <pc:sldMk cId="1659495821" sldId="260"/>
        </pc:sldMkLst>
        <pc:spChg chg="mod">
          <ac:chgData name="Dario Valcamonico" userId="8999a42f-e746-4b27-a9a7-c89115cdcb81" providerId="ADAL" clId="{3EF105E3-450C-475F-AC79-00BAE5CCECF6}" dt="2023-04-26T16:01:53.305" v="5" actId="20577"/>
          <ac:spMkLst>
            <pc:docMk/>
            <pc:sldMk cId="1659495821" sldId="260"/>
            <ac:spMk id="12" creationId="{D382F8FE-1571-4499-877E-47514C38C4BB}"/>
          </ac:spMkLst>
        </pc:spChg>
      </pc:sldChg>
      <pc:sldChg chg="modSp">
        <pc:chgData name="Dario Valcamonico" userId="8999a42f-e746-4b27-a9a7-c89115cdcb81" providerId="ADAL" clId="{3EF105E3-450C-475F-AC79-00BAE5CCECF6}" dt="2023-05-02T16:00:15.170" v="769" actId="20577"/>
        <pc:sldMkLst>
          <pc:docMk/>
          <pc:sldMk cId="4169732097" sldId="1079"/>
        </pc:sldMkLst>
        <pc:spChg chg="mod">
          <ac:chgData name="Dario Valcamonico" userId="8999a42f-e746-4b27-a9a7-c89115cdcb81" providerId="ADAL" clId="{3EF105E3-450C-475F-AC79-00BAE5CCECF6}" dt="2023-05-02T16:00:15.170" v="769" actId="20577"/>
          <ac:spMkLst>
            <pc:docMk/>
            <pc:sldMk cId="4169732097" sldId="1079"/>
            <ac:spMk id="21" creationId="{60CB5C9F-5DA5-46CC-9532-4D4526780534}"/>
          </ac:spMkLst>
        </pc:spChg>
      </pc:sldChg>
      <pc:sldChg chg="modSp mod">
        <pc:chgData name="Dario Valcamonico" userId="8999a42f-e746-4b27-a9a7-c89115cdcb81" providerId="ADAL" clId="{3EF105E3-450C-475F-AC79-00BAE5CCECF6}" dt="2023-04-26T16:15:19.181" v="344" actId="20577"/>
        <pc:sldMkLst>
          <pc:docMk/>
          <pc:sldMk cId="2002510790" sldId="1156"/>
        </pc:sldMkLst>
        <pc:spChg chg="mod">
          <ac:chgData name="Dario Valcamonico" userId="8999a42f-e746-4b27-a9a7-c89115cdcb81" providerId="ADAL" clId="{3EF105E3-450C-475F-AC79-00BAE5CCECF6}" dt="2023-04-26T16:15:08.641" v="321" actId="20577"/>
          <ac:spMkLst>
            <pc:docMk/>
            <pc:sldMk cId="2002510790" sldId="1156"/>
            <ac:spMk id="2" creationId="{634931F7-41B1-4299-90D8-AD7CF09808ED}"/>
          </ac:spMkLst>
        </pc:spChg>
        <pc:spChg chg="mod">
          <ac:chgData name="Dario Valcamonico" userId="8999a42f-e746-4b27-a9a7-c89115cdcb81" providerId="ADAL" clId="{3EF105E3-450C-475F-AC79-00BAE5CCECF6}" dt="2023-04-26T16:15:19.181" v="344" actId="20577"/>
          <ac:spMkLst>
            <pc:docMk/>
            <pc:sldMk cId="2002510790" sldId="1156"/>
            <ac:spMk id="9" creationId="{1BEE4C42-7F1C-43AB-95F6-E45E9971229D}"/>
          </ac:spMkLst>
        </pc:spChg>
      </pc:sldChg>
      <pc:sldChg chg="modSp del mod">
        <pc:chgData name="Dario Valcamonico" userId="8999a42f-e746-4b27-a9a7-c89115cdcb81" providerId="ADAL" clId="{3EF105E3-450C-475F-AC79-00BAE5CCECF6}" dt="2023-04-26T16:06:55.306" v="150" actId="47"/>
        <pc:sldMkLst>
          <pc:docMk/>
          <pc:sldMk cId="2967374413" sldId="1159"/>
        </pc:sldMkLst>
        <pc:spChg chg="mod">
          <ac:chgData name="Dario Valcamonico" userId="8999a42f-e746-4b27-a9a7-c89115cdcb81" providerId="ADAL" clId="{3EF105E3-450C-475F-AC79-00BAE5CCECF6}" dt="2023-04-26T16:06:20.754" v="101" actId="14100"/>
          <ac:spMkLst>
            <pc:docMk/>
            <pc:sldMk cId="2967374413" sldId="1159"/>
            <ac:spMk id="23" creationId="{C3FF3CEA-93B5-434C-8A8F-3E6F3BDD69D6}"/>
          </ac:spMkLst>
        </pc:spChg>
      </pc:sldChg>
      <pc:sldChg chg="addSp delSp modSp mod">
        <pc:chgData name="Dario Valcamonico" userId="8999a42f-e746-4b27-a9a7-c89115cdcb81" providerId="ADAL" clId="{3EF105E3-450C-475F-AC79-00BAE5CCECF6}" dt="2023-04-27T11:00:58.855" v="422" actId="14100"/>
        <pc:sldMkLst>
          <pc:docMk/>
          <pc:sldMk cId="530364770" sldId="1161"/>
        </pc:sldMkLst>
        <pc:spChg chg="mod">
          <ac:chgData name="Dario Valcamonico" userId="8999a42f-e746-4b27-a9a7-c89115cdcb81" providerId="ADAL" clId="{3EF105E3-450C-475F-AC79-00BAE5CCECF6}" dt="2023-04-27T11:00:58.855" v="422" actId="14100"/>
          <ac:spMkLst>
            <pc:docMk/>
            <pc:sldMk cId="530364770" sldId="1161"/>
            <ac:spMk id="6" creationId="{F6E7064E-4BD2-47A0-BDAA-6611789B7455}"/>
          </ac:spMkLst>
        </pc:spChg>
        <pc:picChg chg="del">
          <ac:chgData name="Dario Valcamonico" userId="8999a42f-e746-4b27-a9a7-c89115cdcb81" providerId="ADAL" clId="{3EF105E3-450C-475F-AC79-00BAE5CCECF6}" dt="2023-04-27T11:00:43.455" v="417" actId="478"/>
          <ac:picMkLst>
            <pc:docMk/>
            <pc:sldMk cId="530364770" sldId="1161"/>
            <ac:picMk id="5" creationId="{F07044F2-C730-4610-86CD-7336EE7866D3}"/>
          </ac:picMkLst>
        </pc:picChg>
        <pc:picChg chg="add mod ord">
          <ac:chgData name="Dario Valcamonico" userId="8999a42f-e746-4b27-a9a7-c89115cdcb81" providerId="ADAL" clId="{3EF105E3-450C-475F-AC79-00BAE5CCECF6}" dt="2023-04-27T11:00:55.603" v="421" actId="167"/>
          <ac:picMkLst>
            <pc:docMk/>
            <pc:sldMk cId="530364770" sldId="1161"/>
            <ac:picMk id="7" creationId="{C17C0521-F9AB-67F2-6A51-07E82BC49876}"/>
          </ac:picMkLst>
        </pc:picChg>
      </pc:sldChg>
      <pc:sldChg chg="addSp modSp mod">
        <pc:chgData name="Dario Valcamonico" userId="8999a42f-e746-4b27-a9a7-c89115cdcb81" providerId="ADAL" clId="{3EF105E3-450C-475F-AC79-00BAE5CCECF6}" dt="2023-04-26T16:06:53.479" v="149" actId="1076"/>
        <pc:sldMkLst>
          <pc:docMk/>
          <pc:sldMk cId="732652030" sldId="1163"/>
        </pc:sldMkLst>
        <pc:spChg chg="mod">
          <ac:chgData name="Dario Valcamonico" userId="8999a42f-e746-4b27-a9a7-c89115cdcb81" providerId="ADAL" clId="{3EF105E3-450C-475F-AC79-00BAE5CCECF6}" dt="2023-04-26T16:06:40.892" v="134" actId="20577"/>
          <ac:spMkLst>
            <pc:docMk/>
            <pc:sldMk cId="732652030" sldId="1163"/>
            <ac:spMk id="2" creationId="{23F49C34-35B0-4C3F-925C-B93DED608BC1}"/>
          </ac:spMkLst>
        </pc:spChg>
        <pc:spChg chg="add mod">
          <ac:chgData name="Dario Valcamonico" userId="8999a42f-e746-4b27-a9a7-c89115cdcb81" providerId="ADAL" clId="{3EF105E3-450C-475F-AC79-00BAE5CCECF6}" dt="2023-04-26T16:06:53.479" v="149" actId="1076"/>
          <ac:spMkLst>
            <pc:docMk/>
            <pc:sldMk cId="732652030" sldId="1163"/>
            <ac:spMk id="4" creationId="{D8D02ED0-A918-82B1-285B-9A9D67046642}"/>
          </ac:spMkLst>
        </pc:spChg>
        <pc:picChg chg="mod">
          <ac:chgData name="Dario Valcamonico" userId="8999a42f-e746-4b27-a9a7-c89115cdcb81" providerId="ADAL" clId="{3EF105E3-450C-475F-AC79-00BAE5CCECF6}" dt="2023-04-26T16:06:49.729" v="147" actId="1036"/>
          <ac:picMkLst>
            <pc:docMk/>
            <pc:sldMk cId="732652030" sldId="1163"/>
            <ac:picMk id="5" creationId="{96AB67B8-335C-49AC-B28D-8F2CABE43AA8}"/>
          </ac:picMkLst>
        </pc:picChg>
        <pc:picChg chg="mod">
          <ac:chgData name="Dario Valcamonico" userId="8999a42f-e746-4b27-a9a7-c89115cdcb81" providerId="ADAL" clId="{3EF105E3-450C-475F-AC79-00BAE5CCECF6}" dt="2023-04-26T16:06:49.729" v="147" actId="1036"/>
          <ac:picMkLst>
            <pc:docMk/>
            <pc:sldMk cId="732652030" sldId="1163"/>
            <ac:picMk id="9" creationId="{20B73440-024C-44E2-A1BF-9A74FD350667}"/>
          </ac:picMkLst>
        </pc:picChg>
      </pc:sldChg>
      <pc:sldChg chg="modSp mod">
        <pc:chgData name="Dario Valcamonico" userId="8999a42f-e746-4b27-a9a7-c89115cdcb81" providerId="ADAL" clId="{3EF105E3-450C-475F-AC79-00BAE5CCECF6}" dt="2023-04-26T16:07:04.792" v="151"/>
        <pc:sldMkLst>
          <pc:docMk/>
          <pc:sldMk cId="488476194" sldId="1166"/>
        </pc:sldMkLst>
        <pc:spChg chg="mod">
          <ac:chgData name="Dario Valcamonico" userId="8999a42f-e746-4b27-a9a7-c89115cdcb81" providerId="ADAL" clId="{3EF105E3-450C-475F-AC79-00BAE5CCECF6}" dt="2023-04-26T16:07:04.792" v="151"/>
          <ac:spMkLst>
            <pc:docMk/>
            <pc:sldMk cId="488476194" sldId="1166"/>
            <ac:spMk id="2" creationId="{23F49C34-35B0-4C3F-925C-B93DED608BC1}"/>
          </ac:spMkLst>
        </pc:spChg>
      </pc:sldChg>
      <pc:sldChg chg="addSp delSp modSp mod">
        <pc:chgData name="Dario Valcamonico" userId="8999a42f-e746-4b27-a9a7-c89115cdcb81" providerId="ADAL" clId="{3EF105E3-450C-475F-AC79-00BAE5CCECF6}" dt="2023-04-26T16:14:31.661" v="299" actId="20577"/>
        <pc:sldMkLst>
          <pc:docMk/>
          <pc:sldMk cId="3886280054" sldId="1167"/>
        </pc:sldMkLst>
        <pc:spChg chg="mod">
          <ac:chgData name="Dario Valcamonico" userId="8999a42f-e746-4b27-a9a7-c89115cdcb81" providerId="ADAL" clId="{3EF105E3-450C-475F-AC79-00BAE5CCECF6}" dt="2023-04-26T16:14:31.661" v="299" actId="20577"/>
          <ac:spMkLst>
            <pc:docMk/>
            <pc:sldMk cId="3886280054" sldId="1167"/>
            <ac:spMk id="2" creationId="{23F49C34-35B0-4C3F-925C-B93DED608BC1}"/>
          </ac:spMkLst>
        </pc:spChg>
        <pc:spChg chg="add del">
          <ac:chgData name="Dario Valcamonico" userId="8999a42f-e746-4b27-a9a7-c89115cdcb81" providerId="ADAL" clId="{3EF105E3-450C-475F-AC79-00BAE5CCECF6}" dt="2023-04-26T16:10:06.725" v="156" actId="478"/>
          <ac:spMkLst>
            <pc:docMk/>
            <pc:sldMk cId="3886280054" sldId="1167"/>
            <ac:spMk id="4" creationId="{65E61593-258F-4460-8C7A-59F9C1090CE7}"/>
          </ac:spMkLst>
        </pc:spChg>
        <pc:spChg chg="add mod">
          <ac:chgData name="Dario Valcamonico" userId="8999a42f-e746-4b27-a9a7-c89115cdcb81" providerId="ADAL" clId="{3EF105E3-450C-475F-AC79-00BAE5CCECF6}" dt="2023-04-26T16:14:06.840" v="289" actId="20577"/>
          <ac:spMkLst>
            <pc:docMk/>
            <pc:sldMk cId="3886280054" sldId="1167"/>
            <ac:spMk id="8" creationId="{93EB7558-452A-2BDD-70BB-B09C94591CE1}"/>
          </ac:spMkLst>
        </pc:spChg>
        <pc:picChg chg="add">
          <ac:chgData name="Dario Valcamonico" userId="8999a42f-e746-4b27-a9a7-c89115cdcb81" providerId="ADAL" clId="{3EF105E3-450C-475F-AC79-00BAE5CCECF6}" dt="2023-04-26T16:10:03.573" v="155" actId="22"/>
          <ac:picMkLst>
            <pc:docMk/>
            <pc:sldMk cId="3886280054" sldId="1167"/>
            <ac:picMk id="6" creationId="{A3B3D45C-694C-D112-7208-85059E3F2897}"/>
          </ac:picMkLst>
        </pc:picChg>
        <pc:picChg chg="del">
          <ac:chgData name="Dario Valcamonico" userId="8999a42f-e746-4b27-a9a7-c89115cdcb81" providerId="ADAL" clId="{3EF105E3-450C-475F-AC79-00BAE5CCECF6}" dt="2023-04-26T16:07:18.993" v="152" actId="478"/>
          <ac:picMkLst>
            <pc:docMk/>
            <pc:sldMk cId="3886280054" sldId="1167"/>
            <ac:picMk id="7" creationId="{B3D89D7E-BFCF-4F1C-AB7A-9D5FCF91E95D}"/>
          </ac:picMkLst>
        </pc:picChg>
      </pc:sldChg>
      <pc:sldChg chg="modSp mod">
        <pc:chgData name="Dario Valcamonico" userId="8999a42f-e746-4b27-a9a7-c89115cdcb81" providerId="ADAL" clId="{3EF105E3-450C-475F-AC79-00BAE5CCECF6}" dt="2023-04-26T16:14:53.147" v="309" actId="20577"/>
        <pc:sldMkLst>
          <pc:docMk/>
          <pc:sldMk cId="3501313747" sldId="1168"/>
        </pc:sldMkLst>
        <pc:spChg chg="mod">
          <ac:chgData name="Dario Valcamonico" userId="8999a42f-e746-4b27-a9a7-c89115cdcb81" providerId="ADAL" clId="{3EF105E3-450C-475F-AC79-00BAE5CCECF6}" dt="2023-04-26T16:14:53.147" v="309" actId="20577"/>
          <ac:spMkLst>
            <pc:docMk/>
            <pc:sldMk cId="3501313747" sldId="1168"/>
            <ac:spMk id="2" creationId="{23F49C34-35B0-4C3F-925C-B93DED608BC1}"/>
          </ac:spMkLst>
        </pc:spChg>
      </pc:sldChg>
      <pc:sldChg chg="addSp delSp modSp mod">
        <pc:chgData name="Dario Valcamonico" userId="8999a42f-e746-4b27-a9a7-c89115cdcb81" providerId="ADAL" clId="{3EF105E3-450C-475F-AC79-00BAE5CCECF6}" dt="2023-04-26T16:23:06.262" v="402" actId="14100"/>
        <pc:sldMkLst>
          <pc:docMk/>
          <pc:sldMk cId="2948254360" sldId="1170"/>
        </pc:sldMkLst>
        <pc:spChg chg="mod">
          <ac:chgData name="Dario Valcamonico" userId="8999a42f-e746-4b27-a9a7-c89115cdcb81" providerId="ADAL" clId="{3EF105E3-450C-475F-AC79-00BAE5CCECF6}" dt="2023-04-26T16:18:10.667" v="364" actId="20577"/>
          <ac:spMkLst>
            <pc:docMk/>
            <pc:sldMk cId="2948254360" sldId="1170"/>
            <ac:spMk id="2" creationId="{23F49C34-35B0-4C3F-925C-B93DED608BC1}"/>
          </ac:spMkLst>
        </pc:spChg>
        <pc:spChg chg="add mod">
          <ac:chgData name="Dario Valcamonico" userId="8999a42f-e746-4b27-a9a7-c89115cdcb81" providerId="ADAL" clId="{3EF105E3-450C-475F-AC79-00BAE5CCECF6}" dt="2023-04-26T16:20:12.174" v="379"/>
          <ac:spMkLst>
            <pc:docMk/>
            <pc:sldMk cId="2948254360" sldId="1170"/>
            <ac:spMk id="4" creationId="{C0B8018E-EC6A-8EDD-9057-C8A4E4943209}"/>
          </ac:spMkLst>
        </pc:spChg>
        <pc:spChg chg="add mod">
          <ac:chgData name="Dario Valcamonico" userId="8999a42f-e746-4b27-a9a7-c89115cdcb81" providerId="ADAL" clId="{3EF105E3-450C-475F-AC79-00BAE5CCECF6}" dt="2023-04-26T16:22:41.076" v="389" actId="571"/>
          <ac:spMkLst>
            <pc:docMk/>
            <pc:sldMk cId="2948254360" sldId="1170"/>
            <ac:spMk id="5" creationId="{D1D17C41-5209-29FF-CC44-2281E46261E5}"/>
          </ac:spMkLst>
        </pc:spChg>
        <pc:spChg chg="add del mod">
          <ac:chgData name="Dario Valcamonico" userId="8999a42f-e746-4b27-a9a7-c89115cdcb81" providerId="ADAL" clId="{3EF105E3-450C-475F-AC79-00BAE5CCECF6}" dt="2023-04-26T16:22:40.737" v="388"/>
          <ac:spMkLst>
            <pc:docMk/>
            <pc:sldMk cId="2948254360" sldId="1170"/>
            <ac:spMk id="7" creationId="{AF894F47-5434-816E-7090-B65AC7172995}"/>
          </ac:spMkLst>
        </pc:spChg>
        <pc:spChg chg="del">
          <ac:chgData name="Dario Valcamonico" userId="8999a42f-e746-4b27-a9a7-c89115cdcb81" providerId="ADAL" clId="{3EF105E3-450C-475F-AC79-00BAE5CCECF6}" dt="2023-04-26T16:20:48.877" v="384" actId="478"/>
          <ac:spMkLst>
            <pc:docMk/>
            <pc:sldMk cId="2948254360" sldId="1170"/>
            <ac:spMk id="9" creationId="{C8D560F1-778E-4939-AAE5-7E228E53CF59}"/>
          </ac:spMkLst>
        </pc:spChg>
        <pc:spChg chg="add mod">
          <ac:chgData name="Dario Valcamonico" userId="8999a42f-e746-4b27-a9a7-c89115cdcb81" providerId="ADAL" clId="{3EF105E3-450C-475F-AC79-00BAE5CCECF6}" dt="2023-04-26T16:22:56.726" v="399" actId="1076"/>
          <ac:spMkLst>
            <pc:docMk/>
            <pc:sldMk cId="2948254360" sldId="1170"/>
            <ac:spMk id="10" creationId="{A1718DC6-934E-7736-8355-E3189DEFB1DF}"/>
          </ac:spMkLst>
        </pc:spChg>
        <pc:cxnChg chg="add mod">
          <ac:chgData name="Dario Valcamonico" userId="8999a42f-e746-4b27-a9a7-c89115cdcb81" providerId="ADAL" clId="{3EF105E3-450C-475F-AC79-00BAE5CCECF6}" dt="2023-04-26T16:23:06.262" v="402" actId="14100"/>
          <ac:cxnSpMkLst>
            <pc:docMk/>
            <pc:sldMk cId="2948254360" sldId="1170"/>
            <ac:cxnSpMk id="11" creationId="{42A49B31-EA73-5130-1A5B-EE510F36FDE5}"/>
          </ac:cxnSpMkLst>
        </pc:cxnChg>
      </pc:sldChg>
      <pc:sldChg chg="modSp mod">
        <pc:chgData name="Dario Valcamonico" userId="8999a42f-e746-4b27-a9a7-c89115cdcb81" providerId="ADAL" clId="{3EF105E3-450C-475F-AC79-00BAE5CCECF6}" dt="2023-04-26T16:15:03.195" v="319" actId="20577"/>
        <pc:sldMkLst>
          <pc:docMk/>
          <pc:sldMk cId="152430803" sldId="1171"/>
        </pc:sldMkLst>
        <pc:spChg chg="mod">
          <ac:chgData name="Dario Valcamonico" userId="8999a42f-e746-4b27-a9a7-c89115cdcb81" providerId="ADAL" clId="{3EF105E3-450C-475F-AC79-00BAE5CCECF6}" dt="2023-04-26T16:15:03.195" v="319" actId="20577"/>
          <ac:spMkLst>
            <pc:docMk/>
            <pc:sldMk cId="152430803" sldId="1171"/>
            <ac:spMk id="2" creationId="{327BCA4F-81CD-4ED9-855C-F7AC30ADE243}"/>
          </ac:spMkLst>
        </pc:spChg>
      </pc:sldChg>
      <pc:sldChg chg="del">
        <pc:chgData name="Dario Valcamonico" userId="8999a42f-e746-4b27-a9a7-c89115cdcb81" providerId="ADAL" clId="{3EF105E3-450C-475F-AC79-00BAE5CCECF6}" dt="2023-04-27T11:01:07.598" v="423" actId="47"/>
        <pc:sldMkLst>
          <pc:docMk/>
          <pc:sldMk cId="4219581854" sldId="1176"/>
        </pc:sldMkLst>
      </pc:sldChg>
      <pc:sldChg chg="del">
        <pc:chgData name="Dario Valcamonico" userId="8999a42f-e746-4b27-a9a7-c89115cdcb81" providerId="ADAL" clId="{3EF105E3-450C-475F-AC79-00BAE5CCECF6}" dt="2023-04-27T11:02:39.308" v="503" actId="47"/>
        <pc:sldMkLst>
          <pc:docMk/>
          <pc:sldMk cId="2440116504" sldId="1177"/>
        </pc:sldMkLst>
      </pc:sldChg>
      <pc:sldChg chg="del">
        <pc:chgData name="Dario Valcamonico" userId="8999a42f-e746-4b27-a9a7-c89115cdcb81" providerId="ADAL" clId="{3EF105E3-450C-475F-AC79-00BAE5CCECF6}" dt="2023-04-27T11:02:09.033" v="497" actId="47"/>
        <pc:sldMkLst>
          <pc:docMk/>
          <pc:sldMk cId="2318382929" sldId="1178"/>
        </pc:sldMkLst>
      </pc:sldChg>
      <pc:sldChg chg="del">
        <pc:chgData name="Dario Valcamonico" userId="8999a42f-e746-4b27-a9a7-c89115cdcb81" providerId="ADAL" clId="{3EF105E3-450C-475F-AC79-00BAE5CCECF6}" dt="2023-04-27T11:02:24.956" v="500" actId="47"/>
        <pc:sldMkLst>
          <pc:docMk/>
          <pc:sldMk cId="2230117778" sldId="1179"/>
        </pc:sldMkLst>
      </pc:sldChg>
      <pc:sldChg chg="del">
        <pc:chgData name="Dario Valcamonico" userId="8999a42f-e746-4b27-a9a7-c89115cdcb81" providerId="ADAL" clId="{3EF105E3-450C-475F-AC79-00BAE5CCECF6}" dt="2023-04-27T11:06:40.593" v="709" actId="47"/>
        <pc:sldMkLst>
          <pc:docMk/>
          <pc:sldMk cId="2404872897" sldId="1180"/>
        </pc:sldMkLst>
      </pc:sldChg>
      <pc:sldChg chg="del">
        <pc:chgData name="Dario Valcamonico" userId="8999a42f-e746-4b27-a9a7-c89115cdcb81" providerId="ADAL" clId="{3EF105E3-450C-475F-AC79-00BAE5CCECF6}" dt="2023-04-27T11:06:51.919" v="712" actId="47"/>
        <pc:sldMkLst>
          <pc:docMk/>
          <pc:sldMk cId="578400994" sldId="1181"/>
        </pc:sldMkLst>
      </pc:sldChg>
      <pc:sldChg chg="del">
        <pc:chgData name="Dario Valcamonico" userId="8999a42f-e746-4b27-a9a7-c89115cdcb81" providerId="ADAL" clId="{3EF105E3-450C-475F-AC79-00BAE5CCECF6}" dt="2023-04-27T11:07:48.402" v="733" actId="47"/>
        <pc:sldMkLst>
          <pc:docMk/>
          <pc:sldMk cId="1106163604" sldId="1182"/>
        </pc:sldMkLst>
      </pc:sldChg>
      <pc:sldChg chg="delSp modSp del mod">
        <pc:chgData name="Dario Valcamonico" userId="8999a42f-e746-4b27-a9a7-c89115cdcb81" providerId="ADAL" clId="{3EF105E3-450C-475F-AC79-00BAE5CCECF6}" dt="2023-04-26T16:17:17.548" v="354" actId="47"/>
        <pc:sldMkLst>
          <pc:docMk/>
          <pc:sldMk cId="787766964" sldId="1184"/>
        </pc:sldMkLst>
        <pc:spChg chg="mod">
          <ac:chgData name="Dario Valcamonico" userId="8999a42f-e746-4b27-a9a7-c89115cdcb81" providerId="ADAL" clId="{3EF105E3-450C-475F-AC79-00BAE5CCECF6}" dt="2023-04-26T16:17:03.016" v="349" actId="20577"/>
          <ac:spMkLst>
            <pc:docMk/>
            <pc:sldMk cId="787766964" sldId="1184"/>
            <ac:spMk id="2" creationId="{23F49C34-35B0-4C3F-925C-B93DED608BC1}"/>
          </ac:spMkLst>
        </pc:spChg>
        <pc:spChg chg="del mod">
          <ac:chgData name="Dario Valcamonico" userId="8999a42f-e746-4b27-a9a7-c89115cdcb81" providerId="ADAL" clId="{3EF105E3-450C-475F-AC79-00BAE5CCECF6}" dt="2023-04-26T16:17:15.264" v="353" actId="478"/>
          <ac:spMkLst>
            <pc:docMk/>
            <pc:sldMk cId="787766964" sldId="1184"/>
            <ac:spMk id="6" creationId="{E2826BEF-63DA-415F-8BB5-E38A54230D2B}"/>
          </ac:spMkLst>
        </pc:spChg>
        <pc:picChg chg="del">
          <ac:chgData name="Dario Valcamonico" userId="8999a42f-e746-4b27-a9a7-c89115cdcb81" providerId="ADAL" clId="{3EF105E3-450C-475F-AC79-00BAE5CCECF6}" dt="2023-04-26T16:17:13.777" v="352" actId="478"/>
          <ac:picMkLst>
            <pc:docMk/>
            <pc:sldMk cId="787766964" sldId="1184"/>
            <ac:picMk id="13" creationId="{03411F2F-1545-4497-BB40-4F85A6F86378}"/>
          </ac:picMkLst>
        </pc:picChg>
      </pc:sldChg>
      <pc:sldChg chg="modSp del mod">
        <pc:chgData name="Dario Valcamonico" userId="8999a42f-e746-4b27-a9a7-c89115cdcb81" providerId="ADAL" clId="{3EF105E3-450C-475F-AC79-00BAE5CCECF6}" dt="2023-04-26T16:17:00.456" v="347" actId="47"/>
        <pc:sldMkLst>
          <pc:docMk/>
          <pc:sldMk cId="528635361" sldId="1186"/>
        </pc:sldMkLst>
        <pc:spChg chg="mod">
          <ac:chgData name="Dario Valcamonico" userId="8999a42f-e746-4b27-a9a7-c89115cdcb81" providerId="ADAL" clId="{3EF105E3-450C-475F-AC79-00BAE5CCECF6}" dt="2023-04-26T16:15:34.054" v="346" actId="20577"/>
          <ac:spMkLst>
            <pc:docMk/>
            <pc:sldMk cId="528635361" sldId="1186"/>
            <ac:spMk id="2" creationId="{23F49C34-35B0-4C3F-925C-B93DED608BC1}"/>
          </ac:spMkLst>
        </pc:spChg>
      </pc:sldChg>
      <pc:sldChg chg="addSp delSp modSp mod">
        <pc:chgData name="Dario Valcamonico" userId="8999a42f-e746-4b27-a9a7-c89115cdcb81" providerId="ADAL" clId="{3EF105E3-450C-475F-AC79-00BAE5CCECF6}" dt="2023-04-26T16:19:52.199" v="375" actId="1076"/>
        <pc:sldMkLst>
          <pc:docMk/>
          <pc:sldMk cId="3412120083" sldId="1187"/>
        </pc:sldMkLst>
        <pc:spChg chg="mod">
          <ac:chgData name="Dario Valcamonico" userId="8999a42f-e746-4b27-a9a7-c89115cdcb81" providerId="ADAL" clId="{3EF105E3-450C-475F-AC79-00BAE5CCECF6}" dt="2023-04-26T16:18:06.541" v="362" actId="20577"/>
          <ac:spMkLst>
            <pc:docMk/>
            <pc:sldMk cId="3412120083" sldId="1187"/>
            <ac:spMk id="2" creationId="{23F49C34-35B0-4C3F-925C-B93DED608BC1}"/>
          </ac:spMkLst>
        </pc:spChg>
        <pc:spChg chg="add mod">
          <ac:chgData name="Dario Valcamonico" userId="8999a42f-e746-4b27-a9a7-c89115cdcb81" providerId="ADAL" clId="{3EF105E3-450C-475F-AC79-00BAE5CCECF6}" dt="2023-04-26T16:19:52.199" v="375" actId="1076"/>
          <ac:spMkLst>
            <pc:docMk/>
            <pc:sldMk cId="3412120083" sldId="1187"/>
            <ac:spMk id="6" creationId="{D8684C3B-916B-FBF6-BF14-19F72149977C}"/>
          </ac:spMkLst>
        </pc:spChg>
        <pc:picChg chg="add mod">
          <ac:chgData name="Dario Valcamonico" userId="8999a42f-e746-4b27-a9a7-c89115cdcb81" providerId="ADAL" clId="{3EF105E3-450C-475F-AC79-00BAE5CCECF6}" dt="2023-04-26T16:19:42.752" v="370" actId="1076"/>
          <ac:picMkLst>
            <pc:docMk/>
            <pc:sldMk cId="3412120083" sldId="1187"/>
            <ac:picMk id="5" creationId="{0D0F351F-EF58-2A99-8D1B-D1C3ED399910}"/>
          </ac:picMkLst>
        </pc:picChg>
        <pc:picChg chg="del">
          <ac:chgData name="Dario Valcamonico" userId="8999a42f-e746-4b27-a9a7-c89115cdcb81" providerId="ADAL" clId="{3EF105E3-450C-475F-AC79-00BAE5CCECF6}" dt="2023-04-26T16:17:19.692" v="355" actId="478"/>
          <ac:picMkLst>
            <pc:docMk/>
            <pc:sldMk cId="3412120083" sldId="1187"/>
            <ac:picMk id="13" creationId="{03411F2F-1545-4497-BB40-4F85A6F86378}"/>
          </ac:picMkLst>
        </pc:picChg>
      </pc:sldChg>
      <pc:sldChg chg="delSp modSp del mod">
        <pc:chgData name="Dario Valcamonico" userId="8999a42f-e746-4b27-a9a7-c89115cdcb81" providerId="ADAL" clId="{3EF105E3-450C-475F-AC79-00BAE5CCECF6}" dt="2023-04-26T16:20:01.272" v="376" actId="47"/>
        <pc:sldMkLst>
          <pc:docMk/>
          <pc:sldMk cId="2533657266" sldId="1188"/>
        </pc:sldMkLst>
        <pc:spChg chg="mod">
          <ac:chgData name="Dario Valcamonico" userId="8999a42f-e746-4b27-a9a7-c89115cdcb81" providerId="ADAL" clId="{3EF105E3-450C-475F-AC79-00BAE5CCECF6}" dt="2023-04-26T16:19:27.713" v="366" actId="20577"/>
          <ac:spMkLst>
            <pc:docMk/>
            <pc:sldMk cId="2533657266" sldId="1188"/>
            <ac:spMk id="2" creationId="{23F49C34-35B0-4C3F-925C-B93DED608BC1}"/>
          </ac:spMkLst>
        </pc:spChg>
        <pc:picChg chg="del">
          <ac:chgData name="Dario Valcamonico" userId="8999a42f-e746-4b27-a9a7-c89115cdcb81" providerId="ADAL" clId="{3EF105E3-450C-475F-AC79-00BAE5CCECF6}" dt="2023-04-26T16:19:30.477" v="367" actId="478"/>
          <ac:picMkLst>
            <pc:docMk/>
            <pc:sldMk cId="2533657266" sldId="1188"/>
            <ac:picMk id="13" creationId="{03411F2F-1545-4497-BB40-4F85A6F86378}"/>
          </ac:picMkLst>
        </pc:picChg>
      </pc:sldChg>
      <pc:sldChg chg="addSp delSp modSp mod">
        <pc:chgData name="Dario Valcamonico" userId="8999a42f-e746-4b27-a9a7-c89115cdcb81" providerId="ADAL" clId="{3EF105E3-450C-475F-AC79-00BAE5CCECF6}" dt="2023-04-26T16:24:23.315" v="416" actId="14100"/>
        <pc:sldMkLst>
          <pc:docMk/>
          <pc:sldMk cId="2759371261" sldId="1189"/>
        </pc:sldMkLst>
        <pc:spChg chg="mod">
          <ac:chgData name="Dario Valcamonico" userId="8999a42f-e746-4b27-a9a7-c89115cdcb81" providerId="ADAL" clId="{3EF105E3-450C-475F-AC79-00BAE5CCECF6}" dt="2023-04-26T16:20:05.559" v="378" actId="20577"/>
          <ac:spMkLst>
            <pc:docMk/>
            <pc:sldMk cId="2759371261" sldId="1189"/>
            <ac:spMk id="2" creationId="{23F49C34-35B0-4C3F-925C-B93DED608BC1}"/>
          </ac:spMkLst>
        </pc:spChg>
        <pc:spChg chg="add mod">
          <ac:chgData name="Dario Valcamonico" userId="8999a42f-e746-4b27-a9a7-c89115cdcb81" providerId="ADAL" clId="{3EF105E3-450C-475F-AC79-00BAE5CCECF6}" dt="2023-04-26T16:20:22.666" v="383" actId="1076"/>
          <ac:spMkLst>
            <pc:docMk/>
            <pc:sldMk cId="2759371261" sldId="1189"/>
            <ac:spMk id="4" creationId="{9B9FA288-F917-1E53-D670-A4FCE1965EDF}"/>
          </ac:spMkLst>
        </pc:spChg>
        <pc:spChg chg="add mod">
          <ac:chgData name="Dario Valcamonico" userId="8999a42f-e746-4b27-a9a7-c89115cdcb81" providerId="ADAL" clId="{3EF105E3-450C-475F-AC79-00BAE5CCECF6}" dt="2023-04-26T16:24:12.219" v="413" actId="1076"/>
          <ac:spMkLst>
            <pc:docMk/>
            <pc:sldMk cId="2759371261" sldId="1189"/>
            <ac:spMk id="6" creationId="{6DA6FF10-2576-D7BA-4C8D-41C77E73BEC0}"/>
          </ac:spMkLst>
        </pc:spChg>
        <pc:spChg chg="del">
          <ac:chgData name="Dario Valcamonico" userId="8999a42f-e746-4b27-a9a7-c89115cdcb81" providerId="ADAL" clId="{3EF105E3-450C-475F-AC79-00BAE5CCECF6}" dt="2023-04-26T16:20:54.917" v="385" actId="478"/>
          <ac:spMkLst>
            <pc:docMk/>
            <pc:sldMk cId="2759371261" sldId="1189"/>
            <ac:spMk id="11" creationId="{812DBF70-7DCE-44FB-8EDC-6852EDBE01A4}"/>
          </ac:spMkLst>
        </pc:spChg>
        <pc:cxnChg chg="add mod">
          <ac:chgData name="Dario Valcamonico" userId="8999a42f-e746-4b27-a9a7-c89115cdcb81" providerId="ADAL" clId="{3EF105E3-450C-475F-AC79-00BAE5CCECF6}" dt="2023-04-26T16:24:23.315" v="416" actId="14100"/>
          <ac:cxnSpMkLst>
            <pc:docMk/>
            <pc:sldMk cId="2759371261" sldId="1189"/>
            <ac:cxnSpMk id="7" creationId="{C794152C-30AF-5868-0BE9-2CB44B6F3437}"/>
          </ac:cxnSpMkLst>
        </pc:cxnChg>
      </pc:sldChg>
      <pc:sldChg chg="modSp add mod">
        <pc:chgData name="Dario Valcamonico" userId="8999a42f-e746-4b27-a9a7-c89115cdcb81" providerId="ADAL" clId="{3EF105E3-450C-475F-AC79-00BAE5CCECF6}" dt="2023-04-27T11:01:15.125" v="425" actId="14100"/>
        <pc:sldMkLst>
          <pc:docMk/>
          <pc:sldMk cId="2186331500" sldId="1190"/>
        </pc:sldMkLst>
        <pc:spChg chg="mod">
          <ac:chgData name="Dario Valcamonico" userId="8999a42f-e746-4b27-a9a7-c89115cdcb81" providerId="ADAL" clId="{3EF105E3-450C-475F-AC79-00BAE5CCECF6}" dt="2023-04-27T11:01:15.125" v="425" actId="14100"/>
          <ac:spMkLst>
            <pc:docMk/>
            <pc:sldMk cId="2186331500" sldId="1190"/>
            <ac:spMk id="6" creationId="{F6E7064E-4BD2-47A0-BDAA-6611789B7455}"/>
          </ac:spMkLst>
        </pc:spChg>
      </pc:sldChg>
      <pc:sldChg chg="addSp modSp add mod">
        <pc:chgData name="Dario Valcamonico" userId="8999a42f-e746-4b27-a9a7-c89115cdcb81" providerId="ADAL" clId="{3EF105E3-450C-475F-AC79-00BAE5CCECF6}" dt="2023-04-27T11:02:00.430" v="496" actId="1037"/>
        <pc:sldMkLst>
          <pc:docMk/>
          <pc:sldMk cId="3300624737" sldId="1191"/>
        </pc:sldMkLst>
        <pc:spChg chg="add mod">
          <ac:chgData name="Dario Valcamonico" userId="8999a42f-e746-4b27-a9a7-c89115cdcb81" providerId="ADAL" clId="{3EF105E3-450C-475F-AC79-00BAE5CCECF6}" dt="2023-04-27T11:01:43.733" v="444" actId="1037"/>
          <ac:spMkLst>
            <pc:docMk/>
            <pc:sldMk cId="3300624737" sldId="1191"/>
            <ac:spMk id="4" creationId="{F45DF389-FDF0-43F8-A169-1CE74C9090DE}"/>
          </ac:spMkLst>
        </pc:spChg>
        <pc:spChg chg="add mod">
          <ac:chgData name="Dario Valcamonico" userId="8999a42f-e746-4b27-a9a7-c89115cdcb81" providerId="ADAL" clId="{3EF105E3-450C-475F-AC79-00BAE5CCECF6}" dt="2023-04-27T11:01:48.977" v="455" actId="1037"/>
          <ac:spMkLst>
            <pc:docMk/>
            <pc:sldMk cId="3300624737" sldId="1191"/>
            <ac:spMk id="5" creationId="{468D6910-AFC8-18CA-0400-5D05ACB4FA09}"/>
          </ac:spMkLst>
        </pc:spChg>
        <pc:spChg chg="add mod">
          <ac:chgData name="Dario Valcamonico" userId="8999a42f-e746-4b27-a9a7-c89115cdcb81" providerId="ADAL" clId="{3EF105E3-450C-475F-AC79-00BAE5CCECF6}" dt="2023-04-27T11:01:53" v="472" actId="1038"/>
          <ac:spMkLst>
            <pc:docMk/>
            <pc:sldMk cId="3300624737" sldId="1191"/>
            <ac:spMk id="8" creationId="{59755B1B-D9D8-DDF9-1BB3-E7ABAB22D390}"/>
          </ac:spMkLst>
        </pc:spChg>
        <pc:spChg chg="add mod">
          <ac:chgData name="Dario Valcamonico" userId="8999a42f-e746-4b27-a9a7-c89115cdcb81" providerId="ADAL" clId="{3EF105E3-450C-475F-AC79-00BAE5CCECF6}" dt="2023-04-27T11:02:00.430" v="496" actId="1037"/>
          <ac:spMkLst>
            <pc:docMk/>
            <pc:sldMk cId="3300624737" sldId="1191"/>
            <ac:spMk id="9" creationId="{DB438027-A936-1C0B-51E2-AE5A3A1E2C80}"/>
          </ac:spMkLst>
        </pc:spChg>
        <pc:spChg chg="add mod">
          <ac:chgData name="Dario Valcamonico" userId="8999a42f-e746-4b27-a9a7-c89115cdcb81" providerId="ADAL" clId="{3EF105E3-450C-475F-AC79-00BAE5CCECF6}" dt="2023-04-27T11:01:28.689" v="427"/>
          <ac:spMkLst>
            <pc:docMk/>
            <pc:sldMk cId="3300624737" sldId="1191"/>
            <ac:spMk id="11" creationId="{D76182CD-78D0-3CE6-6597-45D22C4C5677}"/>
          </ac:spMkLst>
        </pc:spChg>
        <pc:cxnChg chg="add mod">
          <ac:chgData name="Dario Valcamonico" userId="8999a42f-e746-4b27-a9a7-c89115cdcb81" providerId="ADAL" clId="{3EF105E3-450C-475F-AC79-00BAE5CCECF6}" dt="2023-04-27T11:02:00.430" v="496" actId="1037"/>
          <ac:cxnSpMkLst>
            <pc:docMk/>
            <pc:sldMk cId="3300624737" sldId="1191"/>
            <ac:cxnSpMk id="10" creationId="{035B1F5F-ED93-2A73-080E-69CE751583FA}"/>
          </ac:cxnSpMkLst>
        </pc:cxnChg>
      </pc:sldChg>
      <pc:sldChg chg="modSp add mod">
        <pc:chgData name="Dario Valcamonico" userId="8999a42f-e746-4b27-a9a7-c89115cdcb81" providerId="ADAL" clId="{3EF105E3-450C-475F-AC79-00BAE5CCECF6}" dt="2023-04-27T11:02:21.204" v="499" actId="14100"/>
        <pc:sldMkLst>
          <pc:docMk/>
          <pc:sldMk cId="2331004970" sldId="1192"/>
        </pc:sldMkLst>
        <pc:spChg chg="mod">
          <ac:chgData name="Dario Valcamonico" userId="8999a42f-e746-4b27-a9a7-c89115cdcb81" providerId="ADAL" clId="{3EF105E3-450C-475F-AC79-00BAE5CCECF6}" dt="2023-04-27T11:02:21.204" v="499" actId="14100"/>
          <ac:spMkLst>
            <pc:docMk/>
            <pc:sldMk cId="2331004970" sldId="1192"/>
            <ac:spMk id="6" creationId="{F6E7064E-4BD2-47A0-BDAA-6611789B7455}"/>
          </ac:spMkLst>
        </pc:spChg>
      </pc:sldChg>
      <pc:sldChg chg="modSp add mod">
        <pc:chgData name="Dario Valcamonico" userId="8999a42f-e746-4b27-a9a7-c89115cdcb81" providerId="ADAL" clId="{3EF105E3-450C-475F-AC79-00BAE5CCECF6}" dt="2023-04-27T11:02:35.142" v="502" actId="14100"/>
        <pc:sldMkLst>
          <pc:docMk/>
          <pc:sldMk cId="2667801216" sldId="1193"/>
        </pc:sldMkLst>
        <pc:spChg chg="mod">
          <ac:chgData name="Dario Valcamonico" userId="8999a42f-e746-4b27-a9a7-c89115cdcb81" providerId="ADAL" clId="{3EF105E3-450C-475F-AC79-00BAE5CCECF6}" dt="2023-04-27T11:02:35.142" v="502" actId="14100"/>
          <ac:spMkLst>
            <pc:docMk/>
            <pc:sldMk cId="2667801216" sldId="1193"/>
            <ac:spMk id="6" creationId="{F6E7064E-4BD2-47A0-BDAA-6611789B7455}"/>
          </ac:spMkLst>
        </pc:spChg>
      </pc:sldChg>
      <pc:sldChg chg="addSp modSp add mod">
        <pc:chgData name="Dario Valcamonico" userId="8999a42f-e746-4b27-a9a7-c89115cdcb81" providerId="ADAL" clId="{3EF105E3-450C-475F-AC79-00BAE5CCECF6}" dt="2023-04-27T11:06:30.928" v="707" actId="1076"/>
        <pc:sldMkLst>
          <pc:docMk/>
          <pc:sldMk cId="4140037822" sldId="1194"/>
        </pc:sldMkLst>
        <pc:spChg chg="add mod">
          <ac:chgData name="Dario Valcamonico" userId="8999a42f-e746-4b27-a9a7-c89115cdcb81" providerId="ADAL" clId="{3EF105E3-450C-475F-AC79-00BAE5CCECF6}" dt="2023-04-27T11:06:30.928" v="707" actId="1076"/>
          <ac:spMkLst>
            <pc:docMk/>
            <pc:sldMk cId="4140037822" sldId="1194"/>
            <ac:spMk id="4" creationId="{FECFAB39-CC04-C23F-9D1E-979E50A1DF81}"/>
          </ac:spMkLst>
        </pc:spChg>
        <pc:spChg chg="mod">
          <ac:chgData name="Dario Valcamonico" userId="8999a42f-e746-4b27-a9a7-c89115cdcb81" providerId="ADAL" clId="{3EF105E3-450C-475F-AC79-00BAE5CCECF6}" dt="2023-04-27T11:06:21.419" v="704" actId="1076"/>
          <ac:spMkLst>
            <pc:docMk/>
            <pc:sldMk cId="4140037822" sldId="1194"/>
            <ac:spMk id="6" creationId="{F6E7064E-4BD2-47A0-BDAA-6611789B7455}"/>
          </ac:spMkLst>
        </pc:spChg>
      </pc:sldChg>
      <pc:sldChg chg="delSp modSp add mod">
        <pc:chgData name="Dario Valcamonico" userId="8999a42f-e746-4b27-a9a7-c89115cdcb81" providerId="ADAL" clId="{3EF105E3-450C-475F-AC79-00BAE5CCECF6}" dt="2023-04-27T11:06:47.593" v="711" actId="478"/>
        <pc:sldMkLst>
          <pc:docMk/>
          <pc:sldMk cId="1273322774" sldId="1195"/>
        </pc:sldMkLst>
        <pc:spChg chg="del mod">
          <ac:chgData name="Dario Valcamonico" userId="8999a42f-e746-4b27-a9a7-c89115cdcb81" providerId="ADAL" clId="{3EF105E3-450C-475F-AC79-00BAE5CCECF6}" dt="2023-04-27T11:06:47.593" v="711" actId="478"/>
          <ac:spMkLst>
            <pc:docMk/>
            <pc:sldMk cId="1273322774" sldId="1195"/>
            <ac:spMk id="6" creationId="{F6E7064E-4BD2-47A0-BDAA-6611789B7455}"/>
          </ac:spMkLst>
        </pc:spChg>
      </pc:sldChg>
      <pc:sldChg chg="addSp delSp modSp add mod">
        <pc:chgData name="Dario Valcamonico" userId="8999a42f-e746-4b27-a9a7-c89115cdcb81" providerId="ADAL" clId="{3EF105E3-450C-475F-AC79-00BAE5CCECF6}" dt="2023-04-27T11:07:45.220" v="732" actId="1076"/>
        <pc:sldMkLst>
          <pc:docMk/>
          <pc:sldMk cId="291241105" sldId="1196"/>
        </pc:sldMkLst>
        <pc:spChg chg="add del mod">
          <ac:chgData name="Dario Valcamonico" userId="8999a42f-e746-4b27-a9a7-c89115cdcb81" providerId="ADAL" clId="{3EF105E3-450C-475F-AC79-00BAE5CCECF6}" dt="2023-04-27T11:07:37.006" v="729" actId="1037"/>
          <ac:spMkLst>
            <pc:docMk/>
            <pc:sldMk cId="291241105" sldId="1196"/>
            <ac:spMk id="4" creationId="{E6C7F267-FC1F-73DC-C287-D043A16AF64A}"/>
          </ac:spMkLst>
        </pc:spChg>
        <pc:spChg chg="add del mod">
          <ac:chgData name="Dario Valcamonico" userId="8999a42f-e746-4b27-a9a7-c89115cdcb81" providerId="ADAL" clId="{3EF105E3-450C-475F-AC79-00BAE5CCECF6}" dt="2023-04-27T11:07:45.220" v="732" actId="1076"/>
          <ac:spMkLst>
            <pc:docMk/>
            <pc:sldMk cId="291241105" sldId="1196"/>
            <ac:spMk id="6" creationId="{681DB4BC-0699-30BB-BA51-E631DA81824B}"/>
          </ac:spMkLst>
        </pc:spChg>
        <pc:spChg chg="add del mod">
          <ac:chgData name="Dario Valcamonico" userId="8999a42f-e746-4b27-a9a7-c89115cdcb81" providerId="ADAL" clId="{3EF105E3-450C-475F-AC79-00BAE5CCECF6}" dt="2023-04-27T11:07:30.755" v="717" actId="1076"/>
          <ac:spMkLst>
            <pc:docMk/>
            <pc:sldMk cId="291241105" sldId="1196"/>
            <ac:spMk id="8" creationId="{2260E829-C22F-762C-12A6-4F2313F34407}"/>
          </ac:spMkLst>
        </pc:spChg>
        <pc:picChg chg="mod">
          <ac:chgData name="Dario Valcamonico" userId="8999a42f-e746-4b27-a9a7-c89115cdcb81" providerId="ADAL" clId="{3EF105E3-450C-475F-AC79-00BAE5CCECF6}" dt="2023-04-27T11:07:42.057" v="731" actId="1076"/>
          <ac:picMkLst>
            <pc:docMk/>
            <pc:sldMk cId="291241105" sldId="1196"/>
            <ac:picMk id="7" creationId="{C17C0521-F9AB-67F2-6A51-07E82BC49876}"/>
          </ac:picMkLst>
        </pc:picChg>
        <pc:cxnChg chg="add del mod">
          <ac:chgData name="Dario Valcamonico" userId="8999a42f-e746-4b27-a9a7-c89115cdcb81" providerId="ADAL" clId="{3EF105E3-450C-475F-AC79-00BAE5CCECF6}" dt="2023-04-27T11:07:45.220" v="732" actId="1076"/>
          <ac:cxnSpMkLst>
            <pc:docMk/>
            <pc:sldMk cId="291241105" sldId="1196"/>
            <ac:cxnSpMk id="5" creationId="{3176A94B-2991-17A2-6A59-CCF78AD8FE53}"/>
          </ac:cxnSpMkLst>
        </pc:cxnChg>
        <pc:cxnChg chg="add del mod">
          <ac:chgData name="Dario Valcamonico" userId="8999a42f-e746-4b27-a9a7-c89115cdcb81" providerId="ADAL" clId="{3EF105E3-450C-475F-AC79-00BAE5CCECF6}" dt="2023-04-27T11:07:37.006" v="729" actId="1037"/>
          <ac:cxnSpMkLst>
            <pc:docMk/>
            <pc:sldMk cId="291241105" sldId="1196"/>
            <ac:cxnSpMk id="9" creationId="{4F0906E9-9E88-D93B-AB93-6D2AA38B5955}"/>
          </ac:cxnSpMkLst>
        </pc:cxnChg>
      </pc:sldChg>
      <pc:sldChg chg="addSp delSp modSp add mod">
        <pc:chgData name="Dario Valcamonico" userId="8999a42f-e746-4b27-a9a7-c89115cdcb81" providerId="ADAL" clId="{3EF105E3-450C-475F-AC79-00BAE5CCECF6}" dt="2023-04-27T11:09:54.202" v="745" actId="166"/>
        <pc:sldMkLst>
          <pc:docMk/>
          <pc:sldMk cId="3380568859" sldId="1197"/>
        </pc:sldMkLst>
        <pc:picChg chg="del">
          <ac:chgData name="Dario Valcamonico" userId="8999a42f-e746-4b27-a9a7-c89115cdcb81" providerId="ADAL" clId="{3EF105E3-450C-475F-AC79-00BAE5CCECF6}" dt="2023-04-27T11:09:41.644" v="740" actId="478"/>
          <ac:picMkLst>
            <pc:docMk/>
            <pc:sldMk cId="3380568859" sldId="1197"/>
            <ac:picMk id="5" creationId="{3EE1C115-5C69-4F38-BCE4-4663457F2158}"/>
          </ac:picMkLst>
        </pc:picChg>
        <pc:picChg chg="add mod ord">
          <ac:chgData name="Dario Valcamonico" userId="8999a42f-e746-4b27-a9a7-c89115cdcb81" providerId="ADAL" clId="{3EF105E3-450C-475F-AC79-00BAE5CCECF6}" dt="2023-04-27T11:09:54.202" v="745" actId="166"/>
          <ac:picMkLst>
            <pc:docMk/>
            <pc:sldMk cId="3380568859" sldId="1197"/>
            <ac:picMk id="6" creationId="{A21D04F4-63EA-B041-1403-DFFC230F8605}"/>
          </ac:picMkLst>
        </pc:picChg>
        <pc:picChg chg="del">
          <ac:chgData name="Dario Valcamonico" userId="8999a42f-e746-4b27-a9a7-c89115cdcb81" providerId="ADAL" clId="{3EF105E3-450C-475F-AC79-00BAE5CCECF6}" dt="2023-04-27T11:09:08.262" v="735" actId="478"/>
          <ac:picMkLst>
            <pc:docMk/>
            <pc:sldMk cId="3380568859" sldId="1197"/>
            <ac:picMk id="7" creationId="{063E947D-C24D-4EDE-A34F-097A9A16CC86}"/>
          </ac:picMkLst>
        </pc:picChg>
        <pc:picChg chg="del">
          <ac:chgData name="Dario Valcamonico" userId="8999a42f-e746-4b27-a9a7-c89115cdcb81" providerId="ADAL" clId="{3EF105E3-450C-475F-AC79-00BAE5CCECF6}" dt="2023-04-27T11:09:08.262" v="735" actId="478"/>
          <ac:picMkLst>
            <pc:docMk/>
            <pc:sldMk cId="3380568859" sldId="1197"/>
            <ac:picMk id="9" creationId="{52F1CBEC-33FA-4D95-89E5-0A7BF2144B2C}"/>
          </ac:picMkLst>
        </pc:picChg>
        <pc:picChg chg="add mod">
          <ac:chgData name="Dario Valcamonico" userId="8999a42f-e746-4b27-a9a7-c89115cdcb81" providerId="ADAL" clId="{3EF105E3-450C-475F-AC79-00BAE5CCECF6}" dt="2023-04-27T11:09:50.598" v="744" actId="14100"/>
          <ac:picMkLst>
            <pc:docMk/>
            <pc:sldMk cId="3380568859" sldId="1197"/>
            <ac:picMk id="10" creationId="{41616B98-D8B9-87E7-672A-AE13347A1101}"/>
          </ac:picMkLst>
        </pc:picChg>
      </pc:sldChg>
    </pc:docChg>
  </pc:docChgLst>
  <pc:docChgLst>
    <pc:chgData name="Ibrahim Ahmed" userId="1ac82108-f764-4409-beac-58af103e3acd" providerId="ADAL" clId="{98338FF5-8ABA-4244-B452-9C4957E35EEF}"/>
    <pc:docChg chg="undo custSel modSld modMainMaster">
      <pc:chgData name="Ibrahim Ahmed" userId="1ac82108-f764-4409-beac-58af103e3acd" providerId="ADAL" clId="{98338FF5-8ABA-4244-B452-9C4957E35EEF}" dt="2024-11-19T17:37:02.598" v="9" actId="1076"/>
      <pc:docMkLst>
        <pc:docMk/>
      </pc:docMkLst>
      <pc:sldChg chg="addSp delSp modSp mod">
        <pc:chgData name="Ibrahim Ahmed" userId="1ac82108-f764-4409-beac-58af103e3acd" providerId="ADAL" clId="{98338FF5-8ABA-4244-B452-9C4957E35EEF}" dt="2024-11-19T17:36:17.881" v="1"/>
        <pc:sldMkLst>
          <pc:docMk/>
          <pc:sldMk cId="1659495821" sldId="260"/>
        </pc:sldMkLst>
        <pc:picChg chg="add mod">
          <ac:chgData name="Ibrahim Ahmed" userId="1ac82108-f764-4409-beac-58af103e3acd" providerId="ADAL" clId="{98338FF5-8ABA-4244-B452-9C4957E35EEF}" dt="2024-11-19T17:36:17.881" v="1"/>
          <ac:picMkLst>
            <pc:docMk/>
            <pc:sldMk cId="1659495821" sldId="260"/>
            <ac:picMk id="2" creationId="{CD54D713-28EE-44DD-FA1D-F77C31D6457B}"/>
          </ac:picMkLst>
        </pc:picChg>
        <pc:picChg chg="del">
          <ac:chgData name="Ibrahim Ahmed" userId="1ac82108-f764-4409-beac-58af103e3acd" providerId="ADAL" clId="{98338FF5-8ABA-4244-B452-9C4957E35EEF}" dt="2024-11-19T17:36:17.140" v="0" actId="478"/>
          <ac:picMkLst>
            <pc:docMk/>
            <pc:sldMk cId="1659495821" sldId="260"/>
            <ac:picMk id="137" creationId="{CAB73234-DA86-4248-9E74-A2089995CB13}"/>
          </ac:picMkLst>
        </pc:picChg>
      </pc:sldChg>
      <pc:sldChg chg="addSp delSp modSp mod">
        <pc:chgData name="Ibrahim Ahmed" userId="1ac82108-f764-4409-beac-58af103e3acd" providerId="ADAL" clId="{98338FF5-8ABA-4244-B452-9C4957E35EEF}" dt="2024-11-19T17:37:02.598" v="9" actId="1076"/>
        <pc:sldMkLst>
          <pc:docMk/>
          <pc:sldMk cId="4169732097" sldId="1079"/>
        </pc:sldMkLst>
        <pc:spChg chg="add del mod">
          <ac:chgData name="Ibrahim Ahmed" userId="1ac82108-f764-4409-beac-58af103e3acd" providerId="ADAL" clId="{98338FF5-8ABA-4244-B452-9C4957E35EEF}" dt="2024-11-19T17:37:02.598" v="9" actId="1076"/>
          <ac:spMkLst>
            <pc:docMk/>
            <pc:sldMk cId="4169732097" sldId="1079"/>
            <ac:spMk id="3" creationId="{F664BB20-28AD-46CE-8D0A-323E4C1E53D9}"/>
          </ac:spMkLst>
        </pc:spChg>
      </pc:sldChg>
      <pc:sldChg chg="modSp mod">
        <pc:chgData name="Ibrahim Ahmed" userId="1ac82108-f764-4409-beac-58af103e3acd" providerId="ADAL" clId="{98338FF5-8ABA-4244-B452-9C4957E35EEF}" dt="2024-11-19T17:37:01.165" v="7" actId="1076"/>
        <pc:sldMkLst>
          <pc:docMk/>
          <pc:sldMk cId="516708248" sldId="1155"/>
        </pc:sldMkLst>
        <pc:spChg chg="mod">
          <ac:chgData name="Ibrahim Ahmed" userId="1ac82108-f764-4409-beac-58af103e3acd" providerId="ADAL" clId="{98338FF5-8ABA-4244-B452-9C4957E35EEF}" dt="2024-11-19T17:37:01.165" v="7" actId="1076"/>
          <ac:spMkLst>
            <pc:docMk/>
            <pc:sldMk cId="516708248" sldId="1155"/>
            <ac:spMk id="3" creationId="{F664BB20-28AD-46CE-8D0A-323E4C1E53D9}"/>
          </ac:spMkLst>
        </pc:spChg>
      </pc:sldChg>
      <pc:sldMasterChg chg="modSldLayout">
        <pc:chgData name="Ibrahim Ahmed" userId="1ac82108-f764-4409-beac-58af103e3acd" providerId="ADAL" clId="{98338FF5-8ABA-4244-B452-9C4957E35EEF}" dt="2024-11-19T17:36:39.126" v="3"/>
        <pc:sldMasterMkLst>
          <pc:docMk/>
          <pc:sldMasterMk cId="0" sldId="2147483648"/>
        </pc:sldMasterMkLst>
        <pc:sldLayoutChg chg="addSp delSp modSp mod">
          <pc:chgData name="Ibrahim Ahmed" userId="1ac82108-f764-4409-beac-58af103e3acd" providerId="ADAL" clId="{98338FF5-8ABA-4244-B452-9C4957E35EEF}" dt="2024-11-19T17:36:39.126" v="3"/>
          <pc:sldLayoutMkLst>
            <pc:docMk/>
            <pc:sldMasterMk cId="0" sldId="2147483648"/>
            <pc:sldLayoutMk cId="3742625394" sldId="2147483888"/>
          </pc:sldLayoutMkLst>
          <pc:picChg chg="add mod">
            <ac:chgData name="Ibrahim Ahmed" userId="1ac82108-f764-4409-beac-58af103e3acd" providerId="ADAL" clId="{98338FF5-8ABA-4244-B452-9C4957E35EEF}" dt="2024-11-19T17:36:39.126" v="3"/>
            <ac:picMkLst>
              <pc:docMk/>
              <pc:sldMasterMk cId="0" sldId="2147483648"/>
              <pc:sldLayoutMk cId="3742625394" sldId="2147483888"/>
              <ac:picMk id="3" creationId="{99A87768-19E5-4C6F-C926-0EAA4864B473}"/>
            </ac:picMkLst>
          </pc:picChg>
          <pc:picChg chg="del">
            <ac:chgData name="Ibrahim Ahmed" userId="1ac82108-f764-4409-beac-58af103e3acd" providerId="ADAL" clId="{98338FF5-8ABA-4244-B452-9C4957E35EEF}" dt="2024-11-19T17:36:37.856" v="2" actId="478"/>
            <ac:picMkLst>
              <pc:docMk/>
              <pc:sldMasterMk cId="0" sldId="2147483648"/>
              <pc:sldLayoutMk cId="3742625394" sldId="2147483888"/>
              <ac:picMk id="8" creationId="{98E60694-DD85-4F43-90B2-4CB314502E32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6FEC5906-9F01-4708-ACB4-A1FEDF91CA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7398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6971">
              <a:spcBef>
                <a:spcPct val="0"/>
              </a:spcBef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97602B2F-A2F6-41A8-A817-2E45DD19D0C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2411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702153-B9DE-4D64-AF52-1AB2586B74D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762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602B2F-A2F6-41A8-A817-2E45DD19D0CA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741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6" descr="b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35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0" y="0"/>
            <a:ext cx="9169400" cy="68738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07E55-823E-40C6-85BB-29D69815EEF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91338" y="34925"/>
            <a:ext cx="2057400" cy="598487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19138" y="34925"/>
            <a:ext cx="6019800" cy="598487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34860-4F5A-47FC-8869-A2D17102D24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ttangolo 252"/>
          <p:cNvSpPr/>
          <p:nvPr userDrawn="1"/>
        </p:nvSpPr>
        <p:spPr>
          <a:xfrm>
            <a:off x="0" y="1"/>
            <a:ext cx="9144000" cy="868360"/>
          </a:xfrm>
          <a:prstGeom prst="rect">
            <a:avLst/>
          </a:prstGeom>
          <a:solidFill>
            <a:srgbClr val="728FA5"/>
          </a:solidFill>
          <a:ln w="12700">
            <a:solidFill>
              <a:srgbClr val="546E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7778" y="-15887"/>
            <a:ext cx="8581043" cy="884248"/>
          </a:xfrm>
        </p:spPr>
        <p:txBody>
          <a:bodyPr/>
          <a:lstStyle>
            <a:lvl1pPr>
              <a:lnSpc>
                <a:spcPct val="150000"/>
              </a:lnSpc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129" name="Rettangolo 128"/>
          <p:cNvSpPr/>
          <p:nvPr userDrawn="1"/>
        </p:nvSpPr>
        <p:spPr>
          <a:xfrm>
            <a:off x="0" y="6575148"/>
            <a:ext cx="9144000" cy="288000"/>
          </a:xfrm>
          <a:prstGeom prst="rect">
            <a:avLst/>
          </a:prstGeom>
          <a:solidFill>
            <a:srgbClr val="728FA5"/>
          </a:solidFill>
          <a:ln w="12700">
            <a:solidFill>
              <a:srgbClr val="546E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CasellaDiTesto 129"/>
          <p:cNvSpPr txBox="1"/>
          <p:nvPr userDrawn="1"/>
        </p:nvSpPr>
        <p:spPr>
          <a:xfrm>
            <a:off x="157778" y="6586149"/>
            <a:ext cx="1299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solidFill>
                  <a:srgbClr val="FFFFFF"/>
                </a:solidFill>
                <a:latin typeface="Arial"/>
                <a:cs typeface="Arial"/>
              </a:rPr>
              <a:t>Ibrahim Ahmed</a:t>
            </a:r>
          </a:p>
        </p:txBody>
      </p:sp>
      <p:pic>
        <p:nvPicPr>
          <p:cNvPr id="254" name="Picture 2" descr="Y:\IMMAGINE _COORDINATA_2014\PPT\modello1\loghi_PNG\03_Polimi_logotipo_bandiera-1riga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98" y="6565917"/>
            <a:ext cx="2780124" cy="28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5" name="Segnaposto numero diapositiva 5">
            <a:extLst>
              <a:ext uri="{FF2B5EF4-FFF2-40B4-BE49-F238E27FC236}">
                <a16:creationId xmlns:a16="http://schemas.microsoft.com/office/drawing/2014/main" id="{5BDE8011-78A7-46CA-8356-C817E3E4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0659" y="69056"/>
            <a:ext cx="46362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4F299536-75CE-48D7-9E4D-E4FA8A8A251B}"/>
              </a:ext>
            </a:extLst>
          </p:cNvPr>
          <p:cNvGrpSpPr/>
          <p:nvPr userDrawn="1"/>
        </p:nvGrpSpPr>
        <p:grpSpPr>
          <a:xfrm>
            <a:off x="53676" y="688361"/>
            <a:ext cx="9036647" cy="180000"/>
            <a:chOff x="1218340" y="275867"/>
            <a:chExt cx="17715122" cy="567843"/>
          </a:xfrm>
        </p:grpSpPr>
        <p:cxnSp>
          <p:nvCxnSpPr>
            <p:cNvPr id="10" name="Connettore 1 11">
              <a:extLst>
                <a:ext uri="{FF2B5EF4-FFF2-40B4-BE49-F238E27FC236}">
                  <a16:creationId xmlns:a16="http://schemas.microsoft.com/office/drawing/2014/main" id="{3A040F7D-4D25-4AA6-B24D-DBA1C5E22997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2">
              <a:extLst>
                <a:ext uri="{FF2B5EF4-FFF2-40B4-BE49-F238E27FC236}">
                  <a16:creationId xmlns:a16="http://schemas.microsoft.com/office/drawing/2014/main" id="{E927DFBA-EF56-4F13-8026-5674D315B6EB}"/>
                </a:ext>
              </a:extLst>
            </p:cNvPr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">
              <a:extLst>
                <a:ext uri="{FF2B5EF4-FFF2-40B4-BE49-F238E27FC236}">
                  <a16:creationId xmlns:a16="http://schemas.microsoft.com/office/drawing/2014/main" id="{04AA6CD2-F0FF-46CB-9E3B-F296CAF54394}"/>
                </a:ext>
              </a:extLst>
            </p:cNvPr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4">
              <a:extLst>
                <a:ext uri="{FF2B5EF4-FFF2-40B4-BE49-F238E27FC236}">
                  <a16:creationId xmlns:a16="http://schemas.microsoft.com/office/drawing/2014/main" id="{E7688B91-1789-4F48-99F9-A87A6C92FCC2}"/>
                </a:ext>
              </a:extLst>
            </p:cNvPr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5">
              <a:extLst>
                <a:ext uri="{FF2B5EF4-FFF2-40B4-BE49-F238E27FC236}">
                  <a16:creationId xmlns:a16="http://schemas.microsoft.com/office/drawing/2014/main" id="{1E4D4566-6FD4-450B-A7E9-3DE4E7168779}"/>
                </a:ext>
              </a:extLst>
            </p:cNvPr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6">
              <a:extLst>
                <a:ext uri="{FF2B5EF4-FFF2-40B4-BE49-F238E27FC236}">
                  <a16:creationId xmlns:a16="http://schemas.microsoft.com/office/drawing/2014/main" id="{406AB87A-3737-455B-9F25-E8333F9325CC}"/>
                </a:ext>
              </a:extLst>
            </p:cNvPr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7">
              <a:extLst>
                <a:ext uri="{FF2B5EF4-FFF2-40B4-BE49-F238E27FC236}">
                  <a16:creationId xmlns:a16="http://schemas.microsoft.com/office/drawing/2014/main" id="{DDE6F523-052D-431F-8CB0-466E1B635006}"/>
                </a:ext>
              </a:extLst>
            </p:cNvPr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8">
              <a:extLst>
                <a:ext uri="{FF2B5EF4-FFF2-40B4-BE49-F238E27FC236}">
                  <a16:creationId xmlns:a16="http://schemas.microsoft.com/office/drawing/2014/main" id="{C0E02A30-4CD2-4BC4-88DF-D76A03B0F67A}"/>
                </a:ext>
              </a:extLst>
            </p:cNvPr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9">
              <a:extLst>
                <a:ext uri="{FF2B5EF4-FFF2-40B4-BE49-F238E27FC236}">
                  <a16:creationId xmlns:a16="http://schemas.microsoft.com/office/drawing/2014/main" id="{B96358F6-EAA8-49B8-AEB8-4524AA33C7F1}"/>
                </a:ext>
              </a:extLst>
            </p:cNvPr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20">
              <a:extLst>
                <a:ext uri="{FF2B5EF4-FFF2-40B4-BE49-F238E27FC236}">
                  <a16:creationId xmlns:a16="http://schemas.microsoft.com/office/drawing/2014/main" id="{90E5C0C8-930F-412B-BE29-2F9D5B152297}"/>
                </a:ext>
              </a:extLst>
            </p:cNvPr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21">
              <a:extLst>
                <a:ext uri="{FF2B5EF4-FFF2-40B4-BE49-F238E27FC236}">
                  <a16:creationId xmlns:a16="http://schemas.microsoft.com/office/drawing/2014/main" id="{31AA4C9D-9BE2-4E10-8060-26DBB407C163}"/>
                </a:ext>
              </a:extLst>
            </p:cNvPr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2">
              <a:extLst>
                <a:ext uri="{FF2B5EF4-FFF2-40B4-BE49-F238E27FC236}">
                  <a16:creationId xmlns:a16="http://schemas.microsoft.com/office/drawing/2014/main" id="{A0009A75-2260-490C-A43E-215E8D36BEAC}"/>
                </a:ext>
              </a:extLst>
            </p:cNvPr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3">
              <a:extLst>
                <a:ext uri="{FF2B5EF4-FFF2-40B4-BE49-F238E27FC236}">
                  <a16:creationId xmlns:a16="http://schemas.microsoft.com/office/drawing/2014/main" id="{93643BE5-AF20-4A16-BC35-B514B1E1EC66}"/>
                </a:ext>
              </a:extLst>
            </p:cNvPr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4">
              <a:extLst>
                <a:ext uri="{FF2B5EF4-FFF2-40B4-BE49-F238E27FC236}">
                  <a16:creationId xmlns:a16="http://schemas.microsoft.com/office/drawing/2014/main" id="{43D15954-BEA2-4656-9E5B-C1AF632DD44F}"/>
                </a:ext>
              </a:extLst>
            </p:cNvPr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5">
              <a:extLst>
                <a:ext uri="{FF2B5EF4-FFF2-40B4-BE49-F238E27FC236}">
                  <a16:creationId xmlns:a16="http://schemas.microsoft.com/office/drawing/2014/main" id="{F167E699-0AE2-4EE7-8079-2791E8718F2D}"/>
                </a:ext>
              </a:extLst>
            </p:cNvPr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6">
              <a:extLst>
                <a:ext uri="{FF2B5EF4-FFF2-40B4-BE49-F238E27FC236}">
                  <a16:creationId xmlns:a16="http://schemas.microsoft.com/office/drawing/2014/main" id="{411F1A77-981B-414B-9516-CD69C655EBDD}"/>
                </a:ext>
              </a:extLst>
            </p:cNvPr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7">
              <a:extLst>
                <a:ext uri="{FF2B5EF4-FFF2-40B4-BE49-F238E27FC236}">
                  <a16:creationId xmlns:a16="http://schemas.microsoft.com/office/drawing/2014/main" id="{3D979AE3-919C-4EDC-8B7A-F40BC8C845B0}"/>
                </a:ext>
              </a:extLst>
            </p:cNvPr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8">
              <a:extLst>
                <a:ext uri="{FF2B5EF4-FFF2-40B4-BE49-F238E27FC236}">
                  <a16:creationId xmlns:a16="http://schemas.microsoft.com/office/drawing/2014/main" id="{C13750E4-E016-425F-85FB-311DF32F0B66}"/>
                </a:ext>
              </a:extLst>
            </p:cNvPr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9">
              <a:extLst>
                <a:ext uri="{FF2B5EF4-FFF2-40B4-BE49-F238E27FC236}">
                  <a16:creationId xmlns:a16="http://schemas.microsoft.com/office/drawing/2014/main" id="{B2784739-3AF9-4960-A9D8-187BD7FAB99E}"/>
                </a:ext>
              </a:extLst>
            </p:cNvPr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30">
              <a:extLst>
                <a:ext uri="{FF2B5EF4-FFF2-40B4-BE49-F238E27FC236}">
                  <a16:creationId xmlns:a16="http://schemas.microsoft.com/office/drawing/2014/main" id="{E3F121E0-5170-443C-BDBE-F46B672C2EE5}"/>
                </a:ext>
              </a:extLst>
            </p:cNvPr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31">
              <a:extLst>
                <a:ext uri="{FF2B5EF4-FFF2-40B4-BE49-F238E27FC236}">
                  <a16:creationId xmlns:a16="http://schemas.microsoft.com/office/drawing/2014/main" id="{26C16186-687F-43A8-A37C-ABC8210D3077}"/>
                </a:ext>
              </a:extLst>
            </p:cNvPr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2">
              <a:extLst>
                <a:ext uri="{FF2B5EF4-FFF2-40B4-BE49-F238E27FC236}">
                  <a16:creationId xmlns:a16="http://schemas.microsoft.com/office/drawing/2014/main" id="{29478288-C1A5-458A-A159-3FC63423A357}"/>
                </a:ext>
              </a:extLst>
            </p:cNvPr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3">
              <a:extLst>
                <a:ext uri="{FF2B5EF4-FFF2-40B4-BE49-F238E27FC236}">
                  <a16:creationId xmlns:a16="http://schemas.microsoft.com/office/drawing/2014/main" id="{CC04F100-5E6F-4AB7-B44B-FF19FC3B3546}"/>
                </a:ext>
              </a:extLst>
            </p:cNvPr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4">
              <a:extLst>
                <a:ext uri="{FF2B5EF4-FFF2-40B4-BE49-F238E27FC236}">
                  <a16:creationId xmlns:a16="http://schemas.microsoft.com/office/drawing/2014/main" id="{0FEE8D5C-3EC8-4504-8C44-BE91FD4077F9}"/>
                </a:ext>
              </a:extLst>
            </p:cNvPr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5">
              <a:extLst>
                <a:ext uri="{FF2B5EF4-FFF2-40B4-BE49-F238E27FC236}">
                  <a16:creationId xmlns:a16="http://schemas.microsoft.com/office/drawing/2014/main" id="{2E55CB12-6A04-494F-8D0A-A1C213EDF882}"/>
                </a:ext>
              </a:extLst>
            </p:cNvPr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6">
              <a:extLst>
                <a:ext uri="{FF2B5EF4-FFF2-40B4-BE49-F238E27FC236}">
                  <a16:creationId xmlns:a16="http://schemas.microsoft.com/office/drawing/2014/main" id="{BB8D685B-94BF-48FB-A274-61D894FBE75F}"/>
                </a:ext>
              </a:extLst>
            </p:cNvPr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7">
              <a:extLst>
                <a:ext uri="{FF2B5EF4-FFF2-40B4-BE49-F238E27FC236}">
                  <a16:creationId xmlns:a16="http://schemas.microsoft.com/office/drawing/2014/main" id="{373ED026-F15B-4621-AEC3-E755F95529F6}"/>
                </a:ext>
              </a:extLst>
            </p:cNvPr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8">
              <a:extLst>
                <a:ext uri="{FF2B5EF4-FFF2-40B4-BE49-F238E27FC236}">
                  <a16:creationId xmlns:a16="http://schemas.microsoft.com/office/drawing/2014/main" id="{2A4898CD-1F4A-435B-ABDC-DA5734CFC0CE}"/>
                </a:ext>
              </a:extLst>
            </p:cNvPr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9">
              <a:extLst>
                <a:ext uri="{FF2B5EF4-FFF2-40B4-BE49-F238E27FC236}">
                  <a16:creationId xmlns:a16="http://schemas.microsoft.com/office/drawing/2014/main" id="{56B131D7-7D6B-4AEC-9240-2BA94BD07096}"/>
                </a:ext>
              </a:extLst>
            </p:cNvPr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40">
              <a:extLst>
                <a:ext uri="{FF2B5EF4-FFF2-40B4-BE49-F238E27FC236}">
                  <a16:creationId xmlns:a16="http://schemas.microsoft.com/office/drawing/2014/main" id="{00A9FA03-7611-4B35-BCAD-76C9814C724E}"/>
                </a:ext>
              </a:extLst>
            </p:cNvPr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41">
              <a:extLst>
                <a:ext uri="{FF2B5EF4-FFF2-40B4-BE49-F238E27FC236}">
                  <a16:creationId xmlns:a16="http://schemas.microsoft.com/office/drawing/2014/main" id="{79D042DA-BF95-41B3-B361-8F38B1D42976}"/>
                </a:ext>
              </a:extLst>
            </p:cNvPr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2">
              <a:extLst>
                <a:ext uri="{FF2B5EF4-FFF2-40B4-BE49-F238E27FC236}">
                  <a16:creationId xmlns:a16="http://schemas.microsoft.com/office/drawing/2014/main" id="{EEEFE82E-248E-407E-AA13-F963BBD0F4C4}"/>
                </a:ext>
              </a:extLst>
            </p:cNvPr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3">
              <a:extLst>
                <a:ext uri="{FF2B5EF4-FFF2-40B4-BE49-F238E27FC236}">
                  <a16:creationId xmlns:a16="http://schemas.microsoft.com/office/drawing/2014/main" id="{07757972-4C9C-47E1-9884-9E0755F6E70A}"/>
                </a:ext>
              </a:extLst>
            </p:cNvPr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4">
              <a:extLst>
                <a:ext uri="{FF2B5EF4-FFF2-40B4-BE49-F238E27FC236}">
                  <a16:creationId xmlns:a16="http://schemas.microsoft.com/office/drawing/2014/main" id="{D1813D29-9C63-41D0-9EF2-5E5777D176E6}"/>
                </a:ext>
              </a:extLst>
            </p:cNvPr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5">
              <a:extLst>
                <a:ext uri="{FF2B5EF4-FFF2-40B4-BE49-F238E27FC236}">
                  <a16:creationId xmlns:a16="http://schemas.microsoft.com/office/drawing/2014/main" id="{8984C4E8-3079-4753-AB0A-2EC9D1F6AB7D}"/>
                </a:ext>
              </a:extLst>
            </p:cNvPr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6">
              <a:extLst>
                <a:ext uri="{FF2B5EF4-FFF2-40B4-BE49-F238E27FC236}">
                  <a16:creationId xmlns:a16="http://schemas.microsoft.com/office/drawing/2014/main" id="{54C8D8E2-2918-4F2E-A38D-088BAE6D1894}"/>
                </a:ext>
              </a:extLst>
            </p:cNvPr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7">
              <a:extLst>
                <a:ext uri="{FF2B5EF4-FFF2-40B4-BE49-F238E27FC236}">
                  <a16:creationId xmlns:a16="http://schemas.microsoft.com/office/drawing/2014/main" id="{903DBA50-A083-47B4-9AB9-10FD24E14289}"/>
                </a:ext>
              </a:extLst>
            </p:cNvPr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8">
              <a:extLst>
                <a:ext uri="{FF2B5EF4-FFF2-40B4-BE49-F238E27FC236}">
                  <a16:creationId xmlns:a16="http://schemas.microsoft.com/office/drawing/2014/main" id="{9D4E0849-A732-49B2-A45D-CC3CB6CEFBF4}"/>
                </a:ext>
              </a:extLst>
            </p:cNvPr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9">
              <a:extLst>
                <a:ext uri="{FF2B5EF4-FFF2-40B4-BE49-F238E27FC236}">
                  <a16:creationId xmlns:a16="http://schemas.microsoft.com/office/drawing/2014/main" id="{14466C4D-55F2-47D3-B4A0-AB477865BB28}"/>
                </a:ext>
              </a:extLst>
            </p:cNvPr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50">
              <a:extLst>
                <a:ext uri="{FF2B5EF4-FFF2-40B4-BE49-F238E27FC236}">
                  <a16:creationId xmlns:a16="http://schemas.microsoft.com/office/drawing/2014/main" id="{0D8B841E-3421-4C54-9DFD-888665BA58EB}"/>
                </a:ext>
              </a:extLst>
            </p:cNvPr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51">
              <a:extLst>
                <a:ext uri="{FF2B5EF4-FFF2-40B4-BE49-F238E27FC236}">
                  <a16:creationId xmlns:a16="http://schemas.microsoft.com/office/drawing/2014/main" id="{64F20019-BA0B-4109-A59B-96A33E1D17C0}"/>
                </a:ext>
              </a:extLst>
            </p:cNvPr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2">
              <a:extLst>
                <a:ext uri="{FF2B5EF4-FFF2-40B4-BE49-F238E27FC236}">
                  <a16:creationId xmlns:a16="http://schemas.microsoft.com/office/drawing/2014/main" id="{F4D1DE4D-B9D7-480A-9706-4AD3C81656E2}"/>
                </a:ext>
              </a:extLst>
            </p:cNvPr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3">
              <a:extLst>
                <a:ext uri="{FF2B5EF4-FFF2-40B4-BE49-F238E27FC236}">
                  <a16:creationId xmlns:a16="http://schemas.microsoft.com/office/drawing/2014/main" id="{6AC97A9F-BD42-446C-8879-F07A8300FC09}"/>
                </a:ext>
              </a:extLst>
            </p:cNvPr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4">
              <a:extLst>
                <a:ext uri="{FF2B5EF4-FFF2-40B4-BE49-F238E27FC236}">
                  <a16:creationId xmlns:a16="http://schemas.microsoft.com/office/drawing/2014/main" id="{233252C1-0290-4376-9997-1BCEA0B1FD3F}"/>
                </a:ext>
              </a:extLst>
            </p:cNvPr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5">
              <a:extLst>
                <a:ext uri="{FF2B5EF4-FFF2-40B4-BE49-F238E27FC236}">
                  <a16:creationId xmlns:a16="http://schemas.microsoft.com/office/drawing/2014/main" id="{C28D553F-7D17-4DF4-B1E3-EB70DE58C832}"/>
                </a:ext>
              </a:extLst>
            </p:cNvPr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6">
              <a:extLst>
                <a:ext uri="{FF2B5EF4-FFF2-40B4-BE49-F238E27FC236}">
                  <a16:creationId xmlns:a16="http://schemas.microsoft.com/office/drawing/2014/main" id="{F0B5DFF9-84F2-461C-B8CB-E6B69FD4C838}"/>
                </a:ext>
              </a:extLst>
            </p:cNvPr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7">
              <a:extLst>
                <a:ext uri="{FF2B5EF4-FFF2-40B4-BE49-F238E27FC236}">
                  <a16:creationId xmlns:a16="http://schemas.microsoft.com/office/drawing/2014/main" id="{A3ABE1A0-9671-4A47-9E25-9C9A73A0C205}"/>
                </a:ext>
              </a:extLst>
            </p:cNvPr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8">
              <a:extLst>
                <a:ext uri="{FF2B5EF4-FFF2-40B4-BE49-F238E27FC236}">
                  <a16:creationId xmlns:a16="http://schemas.microsoft.com/office/drawing/2014/main" id="{65880A14-7F2F-4D3F-A5D1-DCD678BC4544}"/>
                </a:ext>
              </a:extLst>
            </p:cNvPr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9">
              <a:extLst>
                <a:ext uri="{FF2B5EF4-FFF2-40B4-BE49-F238E27FC236}">
                  <a16:creationId xmlns:a16="http://schemas.microsoft.com/office/drawing/2014/main" id="{52874DA3-9CE9-471A-B8BB-7EF4A4F3B109}"/>
                </a:ext>
              </a:extLst>
            </p:cNvPr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60">
              <a:extLst>
                <a:ext uri="{FF2B5EF4-FFF2-40B4-BE49-F238E27FC236}">
                  <a16:creationId xmlns:a16="http://schemas.microsoft.com/office/drawing/2014/main" id="{CEFDC1FC-5927-43DD-B528-0C2D44371103}"/>
                </a:ext>
              </a:extLst>
            </p:cNvPr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61">
              <a:extLst>
                <a:ext uri="{FF2B5EF4-FFF2-40B4-BE49-F238E27FC236}">
                  <a16:creationId xmlns:a16="http://schemas.microsoft.com/office/drawing/2014/main" id="{8A075B69-619E-49CD-AD1D-CF3DE1FC7003}"/>
                </a:ext>
              </a:extLst>
            </p:cNvPr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2">
              <a:extLst>
                <a:ext uri="{FF2B5EF4-FFF2-40B4-BE49-F238E27FC236}">
                  <a16:creationId xmlns:a16="http://schemas.microsoft.com/office/drawing/2014/main" id="{0961412E-E9B1-4C0A-86CF-48970F0262B8}"/>
                </a:ext>
              </a:extLst>
            </p:cNvPr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3">
              <a:extLst>
                <a:ext uri="{FF2B5EF4-FFF2-40B4-BE49-F238E27FC236}">
                  <a16:creationId xmlns:a16="http://schemas.microsoft.com/office/drawing/2014/main" id="{2FEB9AD4-6D82-4DB5-B094-6DDC0DEC40EE}"/>
                </a:ext>
              </a:extLst>
            </p:cNvPr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4">
              <a:extLst>
                <a:ext uri="{FF2B5EF4-FFF2-40B4-BE49-F238E27FC236}">
                  <a16:creationId xmlns:a16="http://schemas.microsoft.com/office/drawing/2014/main" id="{F77F9245-65EF-4296-BDA5-74803C675DEA}"/>
                </a:ext>
              </a:extLst>
            </p:cNvPr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5">
              <a:extLst>
                <a:ext uri="{FF2B5EF4-FFF2-40B4-BE49-F238E27FC236}">
                  <a16:creationId xmlns:a16="http://schemas.microsoft.com/office/drawing/2014/main" id="{7FA737CB-4FA0-4CEC-9D0D-1E4834CE2C32}"/>
                </a:ext>
              </a:extLst>
            </p:cNvPr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6">
              <a:extLst>
                <a:ext uri="{FF2B5EF4-FFF2-40B4-BE49-F238E27FC236}">
                  <a16:creationId xmlns:a16="http://schemas.microsoft.com/office/drawing/2014/main" id="{0F07747C-A2D9-4B2C-AEFC-B9013E1744E4}"/>
                </a:ext>
              </a:extLst>
            </p:cNvPr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7">
              <a:extLst>
                <a:ext uri="{FF2B5EF4-FFF2-40B4-BE49-F238E27FC236}">
                  <a16:creationId xmlns:a16="http://schemas.microsoft.com/office/drawing/2014/main" id="{0E1EF7D6-5F42-4628-BCE6-3C7123B8B5C8}"/>
                </a:ext>
              </a:extLst>
            </p:cNvPr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8">
              <a:extLst>
                <a:ext uri="{FF2B5EF4-FFF2-40B4-BE49-F238E27FC236}">
                  <a16:creationId xmlns:a16="http://schemas.microsoft.com/office/drawing/2014/main" id="{75012753-3AD8-4DD8-8CA7-C960E7E1AA6C}"/>
                </a:ext>
              </a:extLst>
            </p:cNvPr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9">
              <a:extLst>
                <a:ext uri="{FF2B5EF4-FFF2-40B4-BE49-F238E27FC236}">
                  <a16:creationId xmlns:a16="http://schemas.microsoft.com/office/drawing/2014/main" id="{07B47281-8174-41AB-835E-90B5AD9CEC4C}"/>
                </a:ext>
              </a:extLst>
            </p:cNvPr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70">
              <a:extLst>
                <a:ext uri="{FF2B5EF4-FFF2-40B4-BE49-F238E27FC236}">
                  <a16:creationId xmlns:a16="http://schemas.microsoft.com/office/drawing/2014/main" id="{64F682FC-B433-4367-9A8E-BEC92D3DB72B}"/>
                </a:ext>
              </a:extLst>
            </p:cNvPr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71">
              <a:extLst>
                <a:ext uri="{FF2B5EF4-FFF2-40B4-BE49-F238E27FC236}">
                  <a16:creationId xmlns:a16="http://schemas.microsoft.com/office/drawing/2014/main" id="{4D95E6D1-E30D-4199-9E9E-780D0B317DD5}"/>
                </a:ext>
              </a:extLst>
            </p:cNvPr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2">
              <a:extLst>
                <a:ext uri="{FF2B5EF4-FFF2-40B4-BE49-F238E27FC236}">
                  <a16:creationId xmlns:a16="http://schemas.microsoft.com/office/drawing/2014/main" id="{7E227C54-1F54-47B2-92FA-45960CC19167}"/>
                </a:ext>
              </a:extLst>
            </p:cNvPr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3">
              <a:extLst>
                <a:ext uri="{FF2B5EF4-FFF2-40B4-BE49-F238E27FC236}">
                  <a16:creationId xmlns:a16="http://schemas.microsoft.com/office/drawing/2014/main" id="{26C6CA3D-7966-4640-985A-DAEB7989B476}"/>
                </a:ext>
              </a:extLst>
            </p:cNvPr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4">
              <a:extLst>
                <a:ext uri="{FF2B5EF4-FFF2-40B4-BE49-F238E27FC236}">
                  <a16:creationId xmlns:a16="http://schemas.microsoft.com/office/drawing/2014/main" id="{FB8BAE7B-33F7-4725-8AF7-3A0A8F3184F3}"/>
                </a:ext>
              </a:extLst>
            </p:cNvPr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5">
              <a:extLst>
                <a:ext uri="{FF2B5EF4-FFF2-40B4-BE49-F238E27FC236}">
                  <a16:creationId xmlns:a16="http://schemas.microsoft.com/office/drawing/2014/main" id="{E7A7B474-02A6-4D5D-AFB4-47A1D3E9E50D}"/>
                </a:ext>
              </a:extLst>
            </p:cNvPr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6">
              <a:extLst>
                <a:ext uri="{FF2B5EF4-FFF2-40B4-BE49-F238E27FC236}">
                  <a16:creationId xmlns:a16="http://schemas.microsoft.com/office/drawing/2014/main" id="{9625A104-11D4-42E8-90D1-917B362F40B6}"/>
                </a:ext>
              </a:extLst>
            </p:cNvPr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7">
              <a:extLst>
                <a:ext uri="{FF2B5EF4-FFF2-40B4-BE49-F238E27FC236}">
                  <a16:creationId xmlns:a16="http://schemas.microsoft.com/office/drawing/2014/main" id="{DBBC3AA3-2F40-44AE-8D85-5BCF951D9C01}"/>
                </a:ext>
              </a:extLst>
            </p:cNvPr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8">
              <a:extLst>
                <a:ext uri="{FF2B5EF4-FFF2-40B4-BE49-F238E27FC236}">
                  <a16:creationId xmlns:a16="http://schemas.microsoft.com/office/drawing/2014/main" id="{C84BC52E-0DFC-4725-B687-1CF7C9C8958E}"/>
                </a:ext>
              </a:extLst>
            </p:cNvPr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9">
              <a:extLst>
                <a:ext uri="{FF2B5EF4-FFF2-40B4-BE49-F238E27FC236}">
                  <a16:creationId xmlns:a16="http://schemas.microsoft.com/office/drawing/2014/main" id="{12941060-686D-413E-9546-92719291BC1B}"/>
                </a:ext>
              </a:extLst>
            </p:cNvPr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80">
              <a:extLst>
                <a:ext uri="{FF2B5EF4-FFF2-40B4-BE49-F238E27FC236}">
                  <a16:creationId xmlns:a16="http://schemas.microsoft.com/office/drawing/2014/main" id="{F75E0531-19A0-4DA3-AE5F-BFF2EED5B74C}"/>
                </a:ext>
              </a:extLst>
            </p:cNvPr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81">
              <a:extLst>
                <a:ext uri="{FF2B5EF4-FFF2-40B4-BE49-F238E27FC236}">
                  <a16:creationId xmlns:a16="http://schemas.microsoft.com/office/drawing/2014/main" id="{F88E2944-4C30-4841-9858-99DEA64A5604}"/>
                </a:ext>
              </a:extLst>
            </p:cNvPr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2">
              <a:extLst>
                <a:ext uri="{FF2B5EF4-FFF2-40B4-BE49-F238E27FC236}">
                  <a16:creationId xmlns:a16="http://schemas.microsoft.com/office/drawing/2014/main" id="{11384DAA-FA21-40D9-B7F8-57EFD1D4CAAF}"/>
                </a:ext>
              </a:extLst>
            </p:cNvPr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3">
              <a:extLst>
                <a:ext uri="{FF2B5EF4-FFF2-40B4-BE49-F238E27FC236}">
                  <a16:creationId xmlns:a16="http://schemas.microsoft.com/office/drawing/2014/main" id="{81594D1F-62D8-4A44-B411-D44A23A3E57C}"/>
                </a:ext>
              </a:extLst>
            </p:cNvPr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4">
              <a:extLst>
                <a:ext uri="{FF2B5EF4-FFF2-40B4-BE49-F238E27FC236}">
                  <a16:creationId xmlns:a16="http://schemas.microsoft.com/office/drawing/2014/main" id="{58FDF808-D816-42FE-AD0F-4650EF1BB97C}"/>
                </a:ext>
              </a:extLst>
            </p:cNvPr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5">
              <a:extLst>
                <a:ext uri="{FF2B5EF4-FFF2-40B4-BE49-F238E27FC236}">
                  <a16:creationId xmlns:a16="http://schemas.microsoft.com/office/drawing/2014/main" id="{3FFCA242-D6AE-4EB9-874D-B80B5347FC88}"/>
                </a:ext>
              </a:extLst>
            </p:cNvPr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6">
              <a:extLst>
                <a:ext uri="{FF2B5EF4-FFF2-40B4-BE49-F238E27FC236}">
                  <a16:creationId xmlns:a16="http://schemas.microsoft.com/office/drawing/2014/main" id="{0BAC81E9-6DB7-4B0F-987A-9D4E96CFA74E}"/>
                </a:ext>
              </a:extLst>
            </p:cNvPr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7">
              <a:extLst>
                <a:ext uri="{FF2B5EF4-FFF2-40B4-BE49-F238E27FC236}">
                  <a16:creationId xmlns:a16="http://schemas.microsoft.com/office/drawing/2014/main" id="{7567BAD6-6368-4F81-8521-475C18243D66}"/>
                </a:ext>
              </a:extLst>
            </p:cNvPr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8">
              <a:extLst>
                <a:ext uri="{FF2B5EF4-FFF2-40B4-BE49-F238E27FC236}">
                  <a16:creationId xmlns:a16="http://schemas.microsoft.com/office/drawing/2014/main" id="{9CF86753-5C72-44BF-82DF-BCB39317A1A0}"/>
                </a:ext>
              </a:extLst>
            </p:cNvPr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9">
              <a:extLst>
                <a:ext uri="{FF2B5EF4-FFF2-40B4-BE49-F238E27FC236}">
                  <a16:creationId xmlns:a16="http://schemas.microsoft.com/office/drawing/2014/main" id="{41CB77BC-AA38-41E6-870C-DA9F2BA9F72C}"/>
                </a:ext>
              </a:extLst>
            </p:cNvPr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90">
              <a:extLst>
                <a:ext uri="{FF2B5EF4-FFF2-40B4-BE49-F238E27FC236}">
                  <a16:creationId xmlns:a16="http://schemas.microsoft.com/office/drawing/2014/main" id="{C81AAA00-FB39-43AB-A1BB-12BA97103B96}"/>
                </a:ext>
              </a:extLst>
            </p:cNvPr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91">
              <a:extLst>
                <a:ext uri="{FF2B5EF4-FFF2-40B4-BE49-F238E27FC236}">
                  <a16:creationId xmlns:a16="http://schemas.microsoft.com/office/drawing/2014/main" id="{1DB7C7AD-4FE9-47E3-914E-A64A570ED3FC}"/>
                </a:ext>
              </a:extLst>
            </p:cNvPr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2">
              <a:extLst>
                <a:ext uri="{FF2B5EF4-FFF2-40B4-BE49-F238E27FC236}">
                  <a16:creationId xmlns:a16="http://schemas.microsoft.com/office/drawing/2014/main" id="{5CDD7848-66FE-4246-A2A0-99EE2D4FD276}"/>
                </a:ext>
              </a:extLst>
            </p:cNvPr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3">
              <a:extLst>
                <a:ext uri="{FF2B5EF4-FFF2-40B4-BE49-F238E27FC236}">
                  <a16:creationId xmlns:a16="http://schemas.microsoft.com/office/drawing/2014/main" id="{EAA1D0E8-6DDD-4567-846E-B4799731C37D}"/>
                </a:ext>
              </a:extLst>
            </p:cNvPr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4">
              <a:extLst>
                <a:ext uri="{FF2B5EF4-FFF2-40B4-BE49-F238E27FC236}">
                  <a16:creationId xmlns:a16="http://schemas.microsoft.com/office/drawing/2014/main" id="{C32A0BF8-3CBC-444D-8186-467EC0A54A3D}"/>
                </a:ext>
              </a:extLst>
            </p:cNvPr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5">
              <a:extLst>
                <a:ext uri="{FF2B5EF4-FFF2-40B4-BE49-F238E27FC236}">
                  <a16:creationId xmlns:a16="http://schemas.microsoft.com/office/drawing/2014/main" id="{02D747E1-2FDA-4C57-9410-E63892A1FBF2}"/>
                </a:ext>
              </a:extLst>
            </p:cNvPr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6">
              <a:extLst>
                <a:ext uri="{FF2B5EF4-FFF2-40B4-BE49-F238E27FC236}">
                  <a16:creationId xmlns:a16="http://schemas.microsoft.com/office/drawing/2014/main" id="{631D6A22-B9EF-47B3-82CA-303B858FCAAB}"/>
                </a:ext>
              </a:extLst>
            </p:cNvPr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7">
              <a:extLst>
                <a:ext uri="{FF2B5EF4-FFF2-40B4-BE49-F238E27FC236}">
                  <a16:creationId xmlns:a16="http://schemas.microsoft.com/office/drawing/2014/main" id="{EBFAE3C9-9ED6-47CF-8C9D-01EF55DD3B0A}"/>
                </a:ext>
              </a:extLst>
            </p:cNvPr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8">
              <a:extLst>
                <a:ext uri="{FF2B5EF4-FFF2-40B4-BE49-F238E27FC236}">
                  <a16:creationId xmlns:a16="http://schemas.microsoft.com/office/drawing/2014/main" id="{777F8F1B-D17F-47D9-9546-D6E53361FD6D}"/>
                </a:ext>
              </a:extLst>
            </p:cNvPr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9">
              <a:extLst>
                <a:ext uri="{FF2B5EF4-FFF2-40B4-BE49-F238E27FC236}">
                  <a16:creationId xmlns:a16="http://schemas.microsoft.com/office/drawing/2014/main" id="{BC27F5B5-7403-4DD0-B9A3-BB06707A77D0}"/>
                </a:ext>
              </a:extLst>
            </p:cNvPr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100">
              <a:extLst>
                <a:ext uri="{FF2B5EF4-FFF2-40B4-BE49-F238E27FC236}">
                  <a16:creationId xmlns:a16="http://schemas.microsoft.com/office/drawing/2014/main" id="{9C235873-1630-4067-806D-BDE10EE01C28}"/>
                </a:ext>
              </a:extLst>
            </p:cNvPr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101">
              <a:extLst>
                <a:ext uri="{FF2B5EF4-FFF2-40B4-BE49-F238E27FC236}">
                  <a16:creationId xmlns:a16="http://schemas.microsoft.com/office/drawing/2014/main" id="{5CEEB6AB-B9D9-4D50-B086-F01E4CCCA8CD}"/>
                </a:ext>
              </a:extLst>
            </p:cNvPr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2">
              <a:extLst>
                <a:ext uri="{FF2B5EF4-FFF2-40B4-BE49-F238E27FC236}">
                  <a16:creationId xmlns:a16="http://schemas.microsoft.com/office/drawing/2014/main" id="{87519066-A0BC-492D-82D3-43CC59BC74DD}"/>
                </a:ext>
              </a:extLst>
            </p:cNvPr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3">
              <a:extLst>
                <a:ext uri="{FF2B5EF4-FFF2-40B4-BE49-F238E27FC236}">
                  <a16:creationId xmlns:a16="http://schemas.microsoft.com/office/drawing/2014/main" id="{DD7BFB0F-C523-4CF1-8BC3-2EE07E0B8685}"/>
                </a:ext>
              </a:extLst>
            </p:cNvPr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4">
              <a:extLst>
                <a:ext uri="{FF2B5EF4-FFF2-40B4-BE49-F238E27FC236}">
                  <a16:creationId xmlns:a16="http://schemas.microsoft.com/office/drawing/2014/main" id="{12A8E772-DA3C-4089-958B-05917B9E05B2}"/>
                </a:ext>
              </a:extLst>
            </p:cNvPr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5">
              <a:extLst>
                <a:ext uri="{FF2B5EF4-FFF2-40B4-BE49-F238E27FC236}">
                  <a16:creationId xmlns:a16="http://schemas.microsoft.com/office/drawing/2014/main" id="{6BD24F67-8C43-4550-8F16-3A7B4CAA9DB2}"/>
                </a:ext>
              </a:extLst>
            </p:cNvPr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6">
              <a:extLst>
                <a:ext uri="{FF2B5EF4-FFF2-40B4-BE49-F238E27FC236}">
                  <a16:creationId xmlns:a16="http://schemas.microsoft.com/office/drawing/2014/main" id="{1907EA84-9BBB-4E86-BDF3-1FBDA30EC801}"/>
                </a:ext>
              </a:extLst>
            </p:cNvPr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7">
              <a:extLst>
                <a:ext uri="{FF2B5EF4-FFF2-40B4-BE49-F238E27FC236}">
                  <a16:creationId xmlns:a16="http://schemas.microsoft.com/office/drawing/2014/main" id="{E23883D4-204A-473C-A5EA-C45E7FDE2495}"/>
                </a:ext>
              </a:extLst>
            </p:cNvPr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8">
              <a:extLst>
                <a:ext uri="{FF2B5EF4-FFF2-40B4-BE49-F238E27FC236}">
                  <a16:creationId xmlns:a16="http://schemas.microsoft.com/office/drawing/2014/main" id="{7831AAFC-93FD-4504-ACFB-F38C02A73574}"/>
                </a:ext>
              </a:extLst>
            </p:cNvPr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9">
              <a:extLst>
                <a:ext uri="{FF2B5EF4-FFF2-40B4-BE49-F238E27FC236}">
                  <a16:creationId xmlns:a16="http://schemas.microsoft.com/office/drawing/2014/main" id="{AAC0B68F-CFB5-42B4-BC9C-4EC074B9B341}"/>
                </a:ext>
              </a:extLst>
            </p:cNvPr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10">
              <a:extLst>
                <a:ext uri="{FF2B5EF4-FFF2-40B4-BE49-F238E27FC236}">
                  <a16:creationId xmlns:a16="http://schemas.microsoft.com/office/drawing/2014/main" id="{9ED5B671-FC1B-4577-AD47-4AFA85A8998A}"/>
                </a:ext>
              </a:extLst>
            </p:cNvPr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11">
              <a:extLst>
                <a:ext uri="{FF2B5EF4-FFF2-40B4-BE49-F238E27FC236}">
                  <a16:creationId xmlns:a16="http://schemas.microsoft.com/office/drawing/2014/main" id="{4D3FCDC7-27D3-4589-87E3-7BCAD51D0CFE}"/>
                </a:ext>
              </a:extLst>
            </p:cNvPr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2">
              <a:extLst>
                <a:ext uri="{FF2B5EF4-FFF2-40B4-BE49-F238E27FC236}">
                  <a16:creationId xmlns:a16="http://schemas.microsoft.com/office/drawing/2014/main" id="{0677BF8E-DF96-429C-B790-BE641A010E60}"/>
                </a:ext>
              </a:extLst>
            </p:cNvPr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3">
              <a:extLst>
                <a:ext uri="{FF2B5EF4-FFF2-40B4-BE49-F238E27FC236}">
                  <a16:creationId xmlns:a16="http://schemas.microsoft.com/office/drawing/2014/main" id="{298948F7-ADFB-4609-82AB-668D7CE1950E}"/>
                </a:ext>
              </a:extLst>
            </p:cNvPr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4">
              <a:extLst>
                <a:ext uri="{FF2B5EF4-FFF2-40B4-BE49-F238E27FC236}">
                  <a16:creationId xmlns:a16="http://schemas.microsoft.com/office/drawing/2014/main" id="{4C75E7CE-91A8-450D-926F-4A07B409D25F}"/>
                </a:ext>
              </a:extLst>
            </p:cNvPr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5">
              <a:extLst>
                <a:ext uri="{FF2B5EF4-FFF2-40B4-BE49-F238E27FC236}">
                  <a16:creationId xmlns:a16="http://schemas.microsoft.com/office/drawing/2014/main" id="{137FBF2C-D1B2-4964-BDEC-0581977B34A2}"/>
                </a:ext>
              </a:extLst>
            </p:cNvPr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116">
              <a:extLst>
                <a:ext uri="{FF2B5EF4-FFF2-40B4-BE49-F238E27FC236}">
                  <a16:creationId xmlns:a16="http://schemas.microsoft.com/office/drawing/2014/main" id="{00820D99-AD84-4C97-A9C1-7CF38DB2862D}"/>
                </a:ext>
              </a:extLst>
            </p:cNvPr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7">
              <a:extLst>
                <a:ext uri="{FF2B5EF4-FFF2-40B4-BE49-F238E27FC236}">
                  <a16:creationId xmlns:a16="http://schemas.microsoft.com/office/drawing/2014/main" id="{767CA419-A1E3-417A-9BE0-F81ED9FE32A2}"/>
                </a:ext>
              </a:extLst>
            </p:cNvPr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8">
              <a:extLst>
                <a:ext uri="{FF2B5EF4-FFF2-40B4-BE49-F238E27FC236}">
                  <a16:creationId xmlns:a16="http://schemas.microsoft.com/office/drawing/2014/main" id="{B1E1125D-C536-4384-9E88-A88045DB1502}"/>
                </a:ext>
              </a:extLst>
            </p:cNvPr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119">
              <a:extLst>
                <a:ext uri="{FF2B5EF4-FFF2-40B4-BE49-F238E27FC236}">
                  <a16:creationId xmlns:a16="http://schemas.microsoft.com/office/drawing/2014/main" id="{4853599A-2A29-4F8A-A6FB-7A0B9475B7A2}"/>
                </a:ext>
              </a:extLst>
            </p:cNvPr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20">
              <a:extLst>
                <a:ext uri="{FF2B5EF4-FFF2-40B4-BE49-F238E27FC236}">
                  <a16:creationId xmlns:a16="http://schemas.microsoft.com/office/drawing/2014/main" id="{58E83CDE-94D5-4522-B13A-05E2B6A42634}"/>
                </a:ext>
              </a:extLst>
            </p:cNvPr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21">
              <a:extLst>
                <a:ext uri="{FF2B5EF4-FFF2-40B4-BE49-F238E27FC236}">
                  <a16:creationId xmlns:a16="http://schemas.microsoft.com/office/drawing/2014/main" id="{4EBD498E-1712-40B4-BDCC-16C4EB0792C4}"/>
                </a:ext>
              </a:extLst>
            </p:cNvPr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2">
              <a:extLst>
                <a:ext uri="{FF2B5EF4-FFF2-40B4-BE49-F238E27FC236}">
                  <a16:creationId xmlns:a16="http://schemas.microsoft.com/office/drawing/2014/main" id="{67752124-999A-4D28-AB96-5B4E3946EFBE}"/>
                </a:ext>
              </a:extLst>
            </p:cNvPr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23">
              <a:extLst>
                <a:ext uri="{FF2B5EF4-FFF2-40B4-BE49-F238E27FC236}">
                  <a16:creationId xmlns:a16="http://schemas.microsoft.com/office/drawing/2014/main" id="{043D5BE1-E986-4153-A7FB-DF42CA204B25}"/>
                </a:ext>
              </a:extLst>
            </p:cNvPr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4">
              <a:extLst>
                <a:ext uri="{FF2B5EF4-FFF2-40B4-BE49-F238E27FC236}">
                  <a16:creationId xmlns:a16="http://schemas.microsoft.com/office/drawing/2014/main" id="{29D980E2-0E66-4E43-A15E-A415048B6C04}"/>
                </a:ext>
              </a:extLst>
            </p:cNvPr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5">
              <a:extLst>
                <a:ext uri="{FF2B5EF4-FFF2-40B4-BE49-F238E27FC236}">
                  <a16:creationId xmlns:a16="http://schemas.microsoft.com/office/drawing/2014/main" id="{E3D28CDF-A37C-4995-8D54-51A707CFE54F}"/>
                </a:ext>
              </a:extLst>
            </p:cNvPr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6">
              <a:extLst>
                <a:ext uri="{FF2B5EF4-FFF2-40B4-BE49-F238E27FC236}">
                  <a16:creationId xmlns:a16="http://schemas.microsoft.com/office/drawing/2014/main" id="{E7F62D7D-3B87-43C9-89FA-63F8D24F12E4}"/>
                </a:ext>
              </a:extLst>
            </p:cNvPr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7">
              <a:extLst>
                <a:ext uri="{FF2B5EF4-FFF2-40B4-BE49-F238E27FC236}">
                  <a16:creationId xmlns:a16="http://schemas.microsoft.com/office/drawing/2014/main" id="{4259C672-8526-4802-B878-E11079171A9E}"/>
                </a:ext>
              </a:extLst>
            </p:cNvPr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8">
              <a:extLst>
                <a:ext uri="{FF2B5EF4-FFF2-40B4-BE49-F238E27FC236}">
                  <a16:creationId xmlns:a16="http://schemas.microsoft.com/office/drawing/2014/main" id="{303E72BD-EB67-4E3D-9E98-D0462C4A9FDC}"/>
                </a:ext>
              </a:extLst>
            </p:cNvPr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9">
              <a:extLst>
                <a:ext uri="{FF2B5EF4-FFF2-40B4-BE49-F238E27FC236}">
                  <a16:creationId xmlns:a16="http://schemas.microsoft.com/office/drawing/2014/main" id="{5A280CC8-B49F-47DF-B4CE-35D605479597}"/>
                </a:ext>
              </a:extLst>
            </p:cNvPr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>
              <a:extLst>
                <a:ext uri="{FF2B5EF4-FFF2-40B4-BE49-F238E27FC236}">
                  <a16:creationId xmlns:a16="http://schemas.microsoft.com/office/drawing/2014/main" id="{5E2ED1C7-A03A-4492-8DB3-FF4A61C76450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 descr="LASAR3">
            <a:extLst>
              <a:ext uri="{FF2B5EF4-FFF2-40B4-BE49-F238E27FC236}">
                <a16:creationId xmlns:a16="http://schemas.microsoft.com/office/drawing/2014/main" id="{99A87768-19E5-4C6F-C926-0EAA4864B4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299" y="6609047"/>
            <a:ext cx="677508" cy="23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62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44DD7-3CB6-4593-A4B4-E95353CB300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DC9BF-F48F-4813-97DC-14C37FD5D6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19138" y="10668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10138" y="10668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1DEF3-81CA-4D16-B7CE-38E59B4B8FD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4C1FF-0E63-4F29-A1F3-CB64A28B115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538A2-A236-4D99-B100-D61ACFE1B70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5AE2A-CB72-49D6-9DB5-DFBD09D405D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3F872-1444-42C5-87D1-DC0CDB14173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5C45E-FD66-4CE1-A797-0684114F838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78" descr="up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Rectangle 19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719138" y="34925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Titolo diapositiva</a:t>
            </a:r>
          </a:p>
        </p:txBody>
      </p:sp>
      <p:sp>
        <p:nvSpPr>
          <p:cNvPr id="75780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0668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il testo</a:t>
            </a:r>
          </a:p>
          <a:p>
            <a:pPr lvl="1"/>
            <a:r>
              <a:rPr lang="it-IT"/>
              <a:t>Testo</a:t>
            </a:r>
          </a:p>
          <a:p>
            <a:pPr lvl="2"/>
            <a:r>
              <a:rPr lang="it-IT"/>
              <a:t>Testo</a:t>
            </a:r>
          </a:p>
          <a:p>
            <a:pPr lvl="3"/>
            <a:r>
              <a:rPr lang="it-IT"/>
              <a:t>testo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0813" y="152400"/>
            <a:ext cx="13287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108000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600" b="1">
                <a:solidFill>
                  <a:srgbClr val="FF9900"/>
                </a:solidFill>
                <a:latin typeface="Arial" charset="0"/>
              </a:defRPr>
            </a:lvl1pPr>
          </a:lstStyle>
          <a:p>
            <a:pPr>
              <a:defRPr/>
            </a:pPr>
            <a:fld id="{8D95AFAD-1993-4178-B6BC-7D2D4A7773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pic>
        <p:nvPicPr>
          <p:cNvPr id="75782" name="Picture 74" descr="powerpoint1_sec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C80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4D82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4C8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3A6E350-CC21-4C43-B1C7-2582361B7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337173"/>
          </a:xfrm>
          <a:prstGeom prst="rect">
            <a:avLst/>
          </a:prstGeom>
        </p:spPr>
      </p:pic>
      <p:sp>
        <p:nvSpPr>
          <p:cNvPr id="5" name="Titolo 4"/>
          <p:cNvSpPr>
            <a:spLocks noGrp="1"/>
          </p:cNvSpPr>
          <p:nvPr>
            <p:ph type="ctrTitle" idx="4294967295"/>
          </p:nvPr>
        </p:nvSpPr>
        <p:spPr>
          <a:xfrm>
            <a:off x="0" y="4149725"/>
            <a:ext cx="7772400" cy="968375"/>
          </a:xfrm>
        </p:spPr>
        <p:txBody>
          <a:bodyPr>
            <a:noAutofit/>
          </a:bodyPr>
          <a:lstStyle/>
          <a:p>
            <a:pPr algn="ctr"/>
            <a:r>
              <a:rPr lang="it-IT" sz="2800"/>
              <a:t>Firma convenzione </a:t>
            </a:r>
            <a:br>
              <a:rPr lang="it-IT" sz="2800"/>
            </a:br>
            <a:r>
              <a:rPr lang="it-IT" sz="2800"/>
              <a:t>Politecnico di Milano e Veneranda Fabbrica del Duomo di Milano</a:t>
            </a:r>
          </a:p>
        </p:txBody>
      </p:sp>
      <p:sp>
        <p:nvSpPr>
          <p:cNvPr id="7" name="Rettangolo 6"/>
          <p:cNvSpPr/>
          <p:nvPr/>
        </p:nvSpPr>
        <p:spPr>
          <a:xfrm>
            <a:off x="0" y="3594226"/>
            <a:ext cx="9144000" cy="3263774"/>
          </a:xfrm>
          <a:prstGeom prst="rect">
            <a:avLst/>
          </a:prstGeom>
          <a:solidFill>
            <a:srgbClr val="728FA5"/>
          </a:solidFill>
          <a:ln w="12700">
            <a:solidFill>
              <a:srgbClr val="546E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Titolo 1"/>
          <p:cNvSpPr txBox="1">
            <a:spLocks/>
          </p:cNvSpPr>
          <p:nvPr/>
        </p:nvSpPr>
        <p:spPr>
          <a:xfrm>
            <a:off x="113653" y="4001633"/>
            <a:ext cx="8952609" cy="2095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800" i="0" dirty="0">
                <a:effectLst/>
                <a:latin typeface="+mn-lt"/>
              </a:rPr>
              <a:t>RAM&amp;PHM 4.0: Advanced methods for Reliability, Availability, Maintainability, Prognostics and Health Management of industrial equipment</a:t>
            </a:r>
          </a:p>
          <a:p>
            <a:pPr algn="ctr"/>
            <a:endParaRPr lang="en-US" sz="2800" i="1" dirty="0">
              <a:latin typeface="+mn-lt"/>
            </a:endParaRPr>
          </a:p>
          <a:p>
            <a:pPr algn="ctr"/>
            <a:r>
              <a:rPr lang="en-US" sz="2800" i="1" dirty="0"/>
              <a:t>Particle Filtering - exercise session</a:t>
            </a:r>
          </a:p>
        </p:txBody>
      </p:sp>
      <p:pic>
        <p:nvPicPr>
          <p:cNvPr id="136" name="Picture 4" descr="Y:\IMMAGINE _COORDINATA_2014\LOGO_UFFICIALE\01_Polimi_centrato\eps\01_Polimi_centrato_COL_negativo.png">
            <a:extLst>
              <a:ext uri="{FF2B5EF4-FFF2-40B4-BE49-F238E27FC236}">
                <a16:creationId xmlns:a16="http://schemas.microsoft.com/office/drawing/2014/main" id="{6A352603-59EC-48CB-8CC3-9B0AAEB67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10" y="233161"/>
            <a:ext cx="1806577" cy="13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382F8FE-1571-4499-877E-47514C38C4BB}"/>
              </a:ext>
            </a:extLst>
          </p:cNvPr>
          <p:cNvSpPr txBox="1"/>
          <p:nvPr/>
        </p:nvSpPr>
        <p:spPr>
          <a:xfrm>
            <a:off x="6203937" y="6342472"/>
            <a:ext cx="2940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November 20, </a:t>
            </a:r>
            <a:r>
              <a:rPr lang="it-IT" alt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2024</a:t>
            </a:r>
            <a:endParaRPr lang="it-IT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AC9AF8C2-58E3-4615-80F8-850C9D180808}"/>
              </a:ext>
            </a:extLst>
          </p:cNvPr>
          <p:cNvGrpSpPr/>
          <p:nvPr/>
        </p:nvGrpSpPr>
        <p:grpSpPr>
          <a:xfrm>
            <a:off x="52923" y="3587265"/>
            <a:ext cx="9036647" cy="180000"/>
            <a:chOff x="1218340" y="275867"/>
            <a:chExt cx="17715122" cy="567843"/>
          </a:xfrm>
        </p:grpSpPr>
        <p:cxnSp>
          <p:nvCxnSpPr>
            <p:cNvPr id="14" name="Connettore 1 11">
              <a:extLst>
                <a:ext uri="{FF2B5EF4-FFF2-40B4-BE49-F238E27FC236}">
                  <a16:creationId xmlns:a16="http://schemas.microsoft.com/office/drawing/2014/main" id="{886862D1-EC8F-41C8-9B99-D54642361753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2">
              <a:extLst>
                <a:ext uri="{FF2B5EF4-FFF2-40B4-BE49-F238E27FC236}">
                  <a16:creationId xmlns:a16="http://schemas.microsoft.com/office/drawing/2014/main" id="{3C7E86A7-8577-4976-9FFA-AE70A528BEEC}"/>
                </a:ext>
              </a:extLst>
            </p:cNvPr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">
              <a:extLst>
                <a:ext uri="{FF2B5EF4-FFF2-40B4-BE49-F238E27FC236}">
                  <a16:creationId xmlns:a16="http://schemas.microsoft.com/office/drawing/2014/main" id="{E9774BFB-58AB-44B5-B708-138FAB85BCDF}"/>
                </a:ext>
              </a:extLst>
            </p:cNvPr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4">
              <a:extLst>
                <a:ext uri="{FF2B5EF4-FFF2-40B4-BE49-F238E27FC236}">
                  <a16:creationId xmlns:a16="http://schemas.microsoft.com/office/drawing/2014/main" id="{56F56A95-3EBF-426F-9C61-BDB92FF202F4}"/>
                </a:ext>
              </a:extLst>
            </p:cNvPr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5">
              <a:extLst>
                <a:ext uri="{FF2B5EF4-FFF2-40B4-BE49-F238E27FC236}">
                  <a16:creationId xmlns:a16="http://schemas.microsoft.com/office/drawing/2014/main" id="{DDFCD68A-CC5C-4C1A-BBED-161A63FD7AF7}"/>
                </a:ext>
              </a:extLst>
            </p:cNvPr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6">
              <a:extLst>
                <a:ext uri="{FF2B5EF4-FFF2-40B4-BE49-F238E27FC236}">
                  <a16:creationId xmlns:a16="http://schemas.microsoft.com/office/drawing/2014/main" id="{832A2566-FE29-42D8-85B3-31D1472726DD}"/>
                </a:ext>
              </a:extLst>
            </p:cNvPr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7">
              <a:extLst>
                <a:ext uri="{FF2B5EF4-FFF2-40B4-BE49-F238E27FC236}">
                  <a16:creationId xmlns:a16="http://schemas.microsoft.com/office/drawing/2014/main" id="{D88722FF-9373-45EF-9E51-6200784199DB}"/>
                </a:ext>
              </a:extLst>
            </p:cNvPr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8">
              <a:extLst>
                <a:ext uri="{FF2B5EF4-FFF2-40B4-BE49-F238E27FC236}">
                  <a16:creationId xmlns:a16="http://schemas.microsoft.com/office/drawing/2014/main" id="{37C07161-3197-41DB-A53E-7969398C1835}"/>
                </a:ext>
              </a:extLst>
            </p:cNvPr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9">
              <a:extLst>
                <a:ext uri="{FF2B5EF4-FFF2-40B4-BE49-F238E27FC236}">
                  <a16:creationId xmlns:a16="http://schemas.microsoft.com/office/drawing/2014/main" id="{5BE16F44-160F-4F4B-B95D-838FBCA8BE4B}"/>
                </a:ext>
              </a:extLst>
            </p:cNvPr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0">
              <a:extLst>
                <a:ext uri="{FF2B5EF4-FFF2-40B4-BE49-F238E27FC236}">
                  <a16:creationId xmlns:a16="http://schemas.microsoft.com/office/drawing/2014/main" id="{586A4B8E-C993-4AB8-828F-BD59D70C1BF6}"/>
                </a:ext>
              </a:extLst>
            </p:cNvPr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1">
              <a:extLst>
                <a:ext uri="{FF2B5EF4-FFF2-40B4-BE49-F238E27FC236}">
                  <a16:creationId xmlns:a16="http://schemas.microsoft.com/office/drawing/2014/main" id="{0ED9CC9B-CB5B-47B9-98D5-F84C0152D361}"/>
                </a:ext>
              </a:extLst>
            </p:cNvPr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2">
              <a:extLst>
                <a:ext uri="{FF2B5EF4-FFF2-40B4-BE49-F238E27FC236}">
                  <a16:creationId xmlns:a16="http://schemas.microsoft.com/office/drawing/2014/main" id="{447982AA-552D-4E81-90DB-A1401238AAC2}"/>
                </a:ext>
              </a:extLst>
            </p:cNvPr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3">
              <a:extLst>
                <a:ext uri="{FF2B5EF4-FFF2-40B4-BE49-F238E27FC236}">
                  <a16:creationId xmlns:a16="http://schemas.microsoft.com/office/drawing/2014/main" id="{6524AC6F-EC6B-4B0A-A206-B9FD978DABE8}"/>
                </a:ext>
              </a:extLst>
            </p:cNvPr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4">
              <a:extLst>
                <a:ext uri="{FF2B5EF4-FFF2-40B4-BE49-F238E27FC236}">
                  <a16:creationId xmlns:a16="http://schemas.microsoft.com/office/drawing/2014/main" id="{6BCB708A-5166-4AFF-B854-A842E0C79DB0}"/>
                </a:ext>
              </a:extLst>
            </p:cNvPr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5">
              <a:extLst>
                <a:ext uri="{FF2B5EF4-FFF2-40B4-BE49-F238E27FC236}">
                  <a16:creationId xmlns:a16="http://schemas.microsoft.com/office/drawing/2014/main" id="{0DF01B85-D9B8-479A-B9FB-348464CCA174}"/>
                </a:ext>
              </a:extLst>
            </p:cNvPr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6">
              <a:extLst>
                <a:ext uri="{FF2B5EF4-FFF2-40B4-BE49-F238E27FC236}">
                  <a16:creationId xmlns:a16="http://schemas.microsoft.com/office/drawing/2014/main" id="{87E7609D-A1AD-4F85-BA2A-61258613E949}"/>
                </a:ext>
              </a:extLst>
            </p:cNvPr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7">
              <a:extLst>
                <a:ext uri="{FF2B5EF4-FFF2-40B4-BE49-F238E27FC236}">
                  <a16:creationId xmlns:a16="http://schemas.microsoft.com/office/drawing/2014/main" id="{FB07B9E5-526B-4920-80CC-35A4773F97F1}"/>
                </a:ext>
              </a:extLst>
            </p:cNvPr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28">
              <a:extLst>
                <a:ext uri="{FF2B5EF4-FFF2-40B4-BE49-F238E27FC236}">
                  <a16:creationId xmlns:a16="http://schemas.microsoft.com/office/drawing/2014/main" id="{94D3F708-AE3D-4AA2-B5FE-2A3D041036B7}"/>
                </a:ext>
              </a:extLst>
            </p:cNvPr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29">
              <a:extLst>
                <a:ext uri="{FF2B5EF4-FFF2-40B4-BE49-F238E27FC236}">
                  <a16:creationId xmlns:a16="http://schemas.microsoft.com/office/drawing/2014/main" id="{CB53B34D-5836-4DE1-9F96-0B2232473114}"/>
                </a:ext>
              </a:extLst>
            </p:cNvPr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0">
              <a:extLst>
                <a:ext uri="{FF2B5EF4-FFF2-40B4-BE49-F238E27FC236}">
                  <a16:creationId xmlns:a16="http://schemas.microsoft.com/office/drawing/2014/main" id="{F35DE35D-7AC3-4397-9EE6-ABA88A86AC36}"/>
                </a:ext>
              </a:extLst>
            </p:cNvPr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1">
              <a:extLst>
                <a:ext uri="{FF2B5EF4-FFF2-40B4-BE49-F238E27FC236}">
                  <a16:creationId xmlns:a16="http://schemas.microsoft.com/office/drawing/2014/main" id="{F4D95CB2-30DE-4413-8656-D5348B113ECD}"/>
                </a:ext>
              </a:extLst>
            </p:cNvPr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2">
              <a:extLst>
                <a:ext uri="{FF2B5EF4-FFF2-40B4-BE49-F238E27FC236}">
                  <a16:creationId xmlns:a16="http://schemas.microsoft.com/office/drawing/2014/main" id="{056A9F96-EC14-4758-9CA4-89EB8418B85E}"/>
                </a:ext>
              </a:extLst>
            </p:cNvPr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3">
              <a:extLst>
                <a:ext uri="{FF2B5EF4-FFF2-40B4-BE49-F238E27FC236}">
                  <a16:creationId xmlns:a16="http://schemas.microsoft.com/office/drawing/2014/main" id="{C66CC247-A370-4CAB-A7E7-35E4F57025E9}"/>
                </a:ext>
              </a:extLst>
            </p:cNvPr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4">
              <a:extLst>
                <a:ext uri="{FF2B5EF4-FFF2-40B4-BE49-F238E27FC236}">
                  <a16:creationId xmlns:a16="http://schemas.microsoft.com/office/drawing/2014/main" id="{4E79D430-AF9F-467D-9898-8A987D0C2F05}"/>
                </a:ext>
              </a:extLst>
            </p:cNvPr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5">
              <a:extLst>
                <a:ext uri="{FF2B5EF4-FFF2-40B4-BE49-F238E27FC236}">
                  <a16:creationId xmlns:a16="http://schemas.microsoft.com/office/drawing/2014/main" id="{BE77BA3A-E45C-4D76-A6A3-5B9266724258}"/>
                </a:ext>
              </a:extLst>
            </p:cNvPr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6">
              <a:extLst>
                <a:ext uri="{FF2B5EF4-FFF2-40B4-BE49-F238E27FC236}">
                  <a16:creationId xmlns:a16="http://schemas.microsoft.com/office/drawing/2014/main" id="{F111E737-45C1-4FBD-80A2-006EA4A19146}"/>
                </a:ext>
              </a:extLst>
            </p:cNvPr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7">
              <a:extLst>
                <a:ext uri="{FF2B5EF4-FFF2-40B4-BE49-F238E27FC236}">
                  <a16:creationId xmlns:a16="http://schemas.microsoft.com/office/drawing/2014/main" id="{52B63DA4-1E75-4A84-8EC5-331E2CD6B7E0}"/>
                </a:ext>
              </a:extLst>
            </p:cNvPr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38">
              <a:extLst>
                <a:ext uri="{FF2B5EF4-FFF2-40B4-BE49-F238E27FC236}">
                  <a16:creationId xmlns:a16="http://schemas.microsoft.com/office/drawing/2014/main" id="{C73979D7-B2A7-40E6-9642-FEACA6009360}"/>
                </a:ext>
              </a:extLst>
            </p:cNvPr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39">
              <a:extLst>
                <a:ext uri="{FF2B5EF4-FFF2-40B4-BE49-F238E27FC236}">
                  <a16:creationId xmlns:a16="http://schemas.microsoft.com/office/drawing/2014/main" id="{D652F8C1-DEEF-4AD5-97DC-38644FFA97FF}"/>
                </a:ext>
              </a:extLst>
            </p:cNvPr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0">
              <a:extLst>
                <a:ext uri="{FF2B5EF4-FFF2-40B4-BE49-F238E27FC236}">
                  <a16:creationId xmlns:a16="http://schemas.microsoft.com/office/drawing/2014/main" id="{A684E578-041E-4D4E-AA3B-2D96821B4948}"/>
                </a:ext>
              </a:extLst>
            </p:cNvPr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1">
              <a:extLst>
                <a:ext uri="{FF2B5EF4-FFF2-40B4-BE49-F238E27FC236}">
                  <a16:creationId xmlns:a16="http://schemas.microsoft.com/office/drawing/2014/main" id="{90A173BB-E16E-4645-A805-DC8B565E704E}"/>
                </a:ext>
              </a:extLst>
            </p:cNvPr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2">
              <a:extLst>
                <a:ext uri="{FF2B5EF4-FFF2-40B4-BE49-F238E27FC236}">
                  <a16:creationId xmlns:a16="http://schemas.microsoft.com/office/drawing/2014/main" id="{1BF4C7F3-92D2-415F-99CA-61F563804D51}"/>
                </a:ext>
              </a:extLst>
            </p:cNvPr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3">
              <a:extLst>
                <a:ext uri="{FF2B5EF4-FFF2-40B4-BE49-F238E27FC236}">
                  <a16:creationId xmlns:a16="http://schemas.microsoft.com/office/drawing/2014/main" id="{BA59AD0D-DCE3-44A2-AAEE-C281C8A11CA4}"/>
                </a:ext>
              </a:extLst>
            </p:cNvPr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4">
              <a:extLst>
                <a:ext uri="{FF2B5EF4-FFF2-40B4-BE49-F238E27FC236}">
                  <a16:creationId xmlns:a16="http://schemas.microsoft.com/office/drawing/2014/main" id="{B245D45B-6279-449E-B390-7C754C72B1B0}"/>
                </a:ext>
              </a:extLst>
            </p:cNvPr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5">
              <a:extLst>
                <a:ext uri="{FF2B5EF4-FFF2-40B4-BE49-F238E27FC236}">
                  <a16:creationId xmlns:a16="http://schemas.microsoft.com/office/drawing/2014/main" id="{5A99EB05-F8EA-4EE9-A697-ABF312CA6998}"/>
                </a:ext>
              </a:extLst>
            </p:cNvPr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6">
              <a:extLst>
                <a:ext uri="{FF2B5EF4-FFF2-40B4-BE49-F238E27FC236}">
                  <a16:creationId xmlns:a16="http://schemas.microsoft.com/office/drawing/2014/main" id="{097AA838-B072-4BAA-99F0-88B23A071912}"/>
                </a:ext>
              </a:extLst>
            </p:cNvPr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7">
              <a:extLst>
                <a:ext uri="{FF2B5EF4-FFF2-40B4-BE49-F238E27FC236}">
                  <a16:creationId xmlns:a16="http://schemas.microsoft.com/office/drawing/2014/main" id="{B31C5C26-DC56-4BBD-9EC6-36E3ABF3AFC8}"/>
                </a:ext>
              </a:extLst>
            </p:cNvPr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48">
              <a:extLst>
                <a:ext uri="{FF2B5EF4-FFF2-40B4-BE49-F238E27FC236}">
                  <a16:creationId xmlns:a16="http://schemas.microsoft.com/office/drawing/2014/main" id="{DC83500E-9419-4648-8570-49FB12B00F4D}"/>
                </a:ext>
              </a:extLst>
            </p:cNvPr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49">
              <a:extLst>
                <a:ext uri="{FF2B5EF4-FFF2-40B4-BE49-F238E27FC236}">
                  <a16:creationId xmlns:a16="http://schemas.microsoft.com/office/drawing/2014/main" id="{F94D050D-4BA3-48D8-880F-1DA4E8024D35}"/>
                </a:ext>
              </a:extLst>
            </p:cNvPr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0">
              <a:extLst>
                <a:ext uri="{FF2B5EF4-FFF2-40B4-BE49-F238E27FC236}">
                  <a16:creationId xmlns:a16="http://schemas.microsoft.com/office/drawing/2014/main" id="{DAC8F29E-9178-435F-BBC0-89D088CE8712}"/>
                </a:ext>
              </a:extLst>
            </p:cNvPr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1">
              <a:extLst>
                <a:ext uri="{FF2B5EF4-FFF2-40B4-BE49-F238E27FC236}">
                  <a16:creationId xmlns:a16="http://schemas.microsoft.com/office/drawing/2014/main" id="{A464DB5F-D047-4AAB-8522-58B0D13A35DE}"/>
                </a:ext>
              </a:extLst>
            </p:cNvPr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2">
              <a:extLst>
                <a:ext uri="{FF2B5EF4-FFF2-40B4-BE49-F238E27FC236}">
                  <a16:creationId xmlns:a16="http://schemas.microsoft.com/office/drawing/2014/main" id="{75809326-B2BE-4051-9845-95BFD64E337C}"/>
                </a:ext>
              </a:extLst>
            </p:cNvPr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3">
              <a:extLst>
                <a:ext uri="{FF2B5EF4-FFF2-40B4-BE49-F238E27FC236}">
                  <a16:creationId xmlns:a16="http://schemas.microsoft.com/office/drawing/2014/main" id="{FA0E6BDE-7CFE-471E-80BC-50F6D7269932}"/>
                </a:ext>
              </a:extLst>
            </p:cNvPr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4">
              <a:extLst>
                <a:ext uri="{FF2B5EF4-FFF2-40B4-BE49-F238E27FC236}">
                  <a16:creationId xmlns:a16="http://schemas.microsoft.com/office/drawing/2014/main" id="{B19641F6-1D69-4EA3-9750-9B2E897BC1C7}"/>
                </a:ext>
              </a:extLst>
            </p:cNvPr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5">
              <a:extLst>
                <a:ext uri="{FF2B5EF4-FFF2-40B4-BE49-F238E27FC236}">
                  <a16:creationId xmlns:a16="http://schemas.microsoft.com/office/drawing/2014/main" id="{BE0537BB-275D-4D53-8347-6A39BD025751}"/>
                </a:ext>
              </a:extLst>
            </p:cNvPr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6">
              <a:extLst>
                <a:ext uri="{FF2B5EF4-FFF2-40B4-BE49-F238E27FC236}">
                  <a16:creationId xmlns:a16="http://schemas.microsoft.com/office/drawing/2014/main" id="{058584FC-9AB6-4EC2-9E3E-BCA81FB2A2B0}"/>
                </a:ext>
              </a:extLst>
            </p:cNvPr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7">
              <a:extLst>
                <a:ext uri="{FF2B5EF4-FFF2-40B4-BE49-F238E27FC236}">
                  <a16:creationId xmlns:a16="http://schemas.microsoft.com/office/drawing/2014/main" id="{0AEEBD06-4613-4463-AF57-75B79667D34B}"/>
                </a:ext>
              </a:extLst>
            </p:cNvPr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58">
              <a:extLst>
                <a:ext uri="{FF2B5EF4-FFF2-40B4-BE49-F238E27FC236}">
                  <a16:creationId xmlns:a16="http://schemas.microsoft.com/office/drawing/2014/main" id="{2065D57A-D166-4181-B86D-0082E49DC6A4}"/>
                </a:ext>
              </a:extLst>
            </p:cNvPr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59">
              <a:extLst>
                <a:ext uri="{FF2B5EF4-FFF2-40B4-BE49-F238E27FC236}">
                  <a16:creationId xmlns:a16="http://schemas.microsoft.com/office/drawing/2014/main" id="{B18FDFF6-4A2B-4340-B806-68838081D02D}"/>
                </a:ext>
              </a:extLst>
            </p:cNvPr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0">
              <a:extLst>
                <a:ext uri="{FF2B5EF4-FFF2-40B4-BE49-F238E27FC236}">
                  <a16:creationId xmlns:a16="http://schemas.microsoft.com/office/drawing/2014/main" id="{E3F51E10-9472-4604-AF90-4B780DB6D15C}"/>
                </a:ext>
              </a:extLst>
            </p:cNvPr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1">
              <a:extLst>
                <a:ext uri="{FF2B5EF4-FFF2-40B4-BE49-F238E27FC236}">
                  <a16:creationId xmlns:a16="http://schemas.microsoft.com/office/drawing/2014/main" id="{09F42CFF-09AD-4718-9341-5AC716E0FA15}"/>
                </a:ext>
              </a:extLst>
            </p:cNvPr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2">
              <a:extLst>
                <a:ext uri="{FF2B5EF4-FFF2-40B4-BE49-F238E27FC236}">
                  <a16:creationId xmlns:a16="http://schemas.microsoft.com/office/drawing/2014/main" id="{BA5A6B00-176F-4AB2-A129-11ACB128EA5A}"/>
                </a:ext>
              </a:extLst>
            </p:cNvPr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3">
              <a:extLst>
                <a:ext uri="{FF2B5EF4-FFF2-40B4-BE49-F238E27FC236}">
                  <a16:creationId xmlns:a16="http://schemas.microsoft.com/office/drawing/2014/main" id="{657B65B8-F250-4905-87B5-675A65F8C8DE}"/>
                </a:ext>
              </a:extLst>
            </p:cNvPr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4">
              <a:extLst>
                <a:ext uri="{FF2B5EF4-FFF2-40B4-BE49-F238E27FC236}">
                  <a16:creationId xmlns:a16="http://schemas.microsoft.com/office/drawing/2014/main" id="{FC6997C8-A862-4D0E-AB84-BD3B4E080AF4}"/>
                </a:ext>
              </a:extLst>
            </p:cNvPr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5">
              <a:extLst>
                <a:ext uri="{FF2B5EF4-FFF2-40B4-BE49-F238E27FC236}">
                  <a16:creationId xmlns:a16="http://schemas.microsoft.com/office/drawing/2014/main" id="{F9429721-BE4B-43E5-A3A9-969921A77E23}"/>
                </a:ext>
              </a:extLst>
            </p:cNvPr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6">
              <a:extLst>
                <a:ext uri="{FF2B5EF4-FFF2-40B4-BE49-F238E27FC236}">
                  <a16:creationId xmlns:a16="http://schemas.microsoft.com/office/drawing/2014/main" id="{F72D6C89-7E14-45E3-945F-D7C72FF34989}"/>
                </a:ext>
              </a:extLst>
            </p:cNvPr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7">
              <a:extLst>
                <a:ext uri="{FF2B5EF4-FFF2-40B4-BE49-F238E27FC236}">
                  <a16:creationId xmlns:a16="http://schemas.microsoft.com/office/drawing/2014/main" id="{5001FFBE-1252-4942-8704-4567575F47D8}"/>
                </a:ext>
              </a:extLst>
            </p:cNvPr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68">
              <a:extLst>
                <a:ext uri="{FF2B5EF4-FFF2-40B4-BE49-F238E27FC236}">
                  <a16:creationId xmlns:a16="http://schemas.microsoft.com/office/drawing/2014/main" id="{29F2BE07-21AA-4673-93B0-C4B2E32A2511}"/>
                </a:ext>
              </a:extLst>
            </p:cNvPr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69">
              <a:extLst>
                <a:ext uri="{FF2B5EF4-FFF2-40B4-BE49-F238E27FC236}">
                  <a16:creationId xmlns:a16="http://schemas.microsoft.com/office/drawing/2014/main" id="{DC6F6242-36CC-4ED5-9E3C-0AC0BFED93D3}"/>
                </a:ext>
              </a:extLst>
            </p:cNvPr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0">
              <a:extLst>
                <a:ext uri="{FF2B5EF4-FFF2-40B4-BE49-F238E27FC236}">
                  <a16:creationId xmlns:a16="http://schemas.microsoft.com/office/drawing/2014/main" id="{2A2975AA-B77D-475C-A8FD-65456F316B6C}"/>
                </a:ext>
              </a:extLst>
            </p:cNvPr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1">
              <a:extLst>
                <a:ext uri="{FF2B5EF4-FFF2-40B4-BE49-F238E27FC236}">
                  <a16:creationId xmlns:a16="http://schemas.microsoft.com/office/drawing/2014/main" id="{5F760BA5-EFDE-491A-B7BF-AD7120661AC6}"/>
                </a:ext>
              </a:extLst>
            </p:cNvPr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2">
              <a:extLst>
                <a:ext uri="{FF2B5EF4-FFF2-40B4-BE49-F238E27FC236}">
                  <a16:creationId xmlns:a16="http://schemas.microsoft.com/office/drawing/2014/main" id="{66120837-51AE-4929-ACBC-73A9C18DEC5C}"/>
                </a:ext>
              </a:extLst>
            </p:cNvPr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3">
              <a:extLst>
                <a:ext uri="{FF2B5EF4-FFF2-40B4-BE49-F238E27FC236}">
                  <a16:creationId xmlns:a16="http://schemas.microsoft.com/office/drawing/2014/main" id="{3FF07F8D-D6D6-47B4-8636-CAC1D16D3D4B}"/>
                </a:ext>
              </a:extLst>
            </p:cNvPr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4">
              <a:extLst>
                <a:ext uri="{FF2B5EF4-FFF2-40B4-BE49-F238E27FC236}">
                  <a16:creationId xmlns:a16="http://schemas.microsoft.com/office/drawing/2014/main" id="{9A147D76-9BC2-46A9-8466-FBB2CF13AC5D}"/>
                </a:ext>
              </a:extLst>
            </p:cNvPr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5">
              <a:extLst>
                <a:ext uri="{FF2B5EF4-FFF2-40B4-BE49-F238E27FC236}">
                  <a16:creationId xmlns:a16="http://schemas.microsoft.com/office/drawing/2014/main" id="{0AC6BBF8-0631-4305-BAFF-D2EE1419E2AD}"/>
                </a:ext>
              </a:extLst>
            </p:cNvPr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6">
              <a:extLst>
                <a:ext uri="{FF2B5EF4-FFF2-40B4-BE49-F238E27FC236}">
                  <a16:creationId xmlns:a16="http://schemas.microsoft.com/office/drawing/2014/main" id="{063E2475-FE3E-4686-9734-E7EF77575505}"/>
                </a:ext>
              </a:extLst>
            </p:cNvPr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77">
              <a:extLst>
                <a:ext uri="{FF2B5EF4-FFF2-40B4-BE49-F238E27FC236}">
                  <a16:creationId xmlns:a16="http://schemas.microsoft.com/office/drawing/2014/main" id="{B4695968-8BCF-4F51-B532-E8EEB50AEE5F}"/>
                </a:ext>
              </a:extLst>
            </p:cNvPr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78">
              <a:extLst>
                <a:ext uri="{FF2B5EF4-FFF2-40B4-BE49-F238E27FC236}">
                  <a16:creationId xmlns:a16="http://schemas.microsoft.com/office/drawing/2014/main" id="{8F21BB6B-85CF-4E7E-90C8-2745B70D60A9}"/>
                </a:ext>
              </a:extLst>
            </p:cNvPr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79">
              <a:extLst>
                <a:ext uri="{FF2B5EF4-FFF2-40B4-BE49-F238E27FC236}">
                  <a16:creationId xmlns:a16="http://schemas.microsoft.com/office/drawing/2014/main" id="{57668568-8D17-4F22-BCFF-B5E7908C156D}"/>
                </a:ext>
              </a:extLst>
            </p:cNvPr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0">
              <a:extLst>
                <a:ext uri="{FF2B5EF4-FFF2-40B4-BE49-F238E27FC236}">
                  <a16:creationId xmlns:a16="http://schemas.microsoft.com/office/drawing/2014/main" id="{E44D531F-C187-4DEF-9380-22C2E13FCF73}"/>
                </a:ext>
              </a:extLst>
            </p:cNvPr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1">
              <a:extLst>
                <a:ext uri="{FF2B5EF4-FFF2-40B4-BE49-F238E27FC236}">
                  <a16:creationId xmlns:a16="http://schemas.microsoft.com/office/drawing/2014/main" id="{43842A3C-7E8D-42B8-8793-395BD1D64764}"/>
                </a:ext>
              </a:extLst>
            </p:cNvPr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2">
              <a:extLst>
                <a:ext uri="{FF2B5EF4-FFF2-40B4-BE49-F238E27FC236}">
                  <a16:creationId xmlns:a16="http://schemas.microsoft.com/office/drawing/2014/main" id="{1D76AD8B-381F-4437-A9B0-F05D7A81F5DF}"/>
                </a:ext>
              </a:extLst>
            </p:cNvPr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3">
              <a:extLst>
                <a:ext uri="{FF2B5EF4-FFF2-40B4-BE49-F238E27FC236}">
                  <a16:creationId xmlns:a16="http://schemas.microsoft.com/office/drawing/2014/main" id="{B3FFF9C0-17A0-4BC6-B1F8-AA13F33B2278}"/>
                </a:ext>
              </a:extLst>
            </p:cNvPr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4">
              <a:extLst>
                <a:ext uri="{FF2B5EF4-FFF2-40B4-BE49-F238E27FC236}">
                  <a16:creationId xmlns:a16="http://schemas.microsoft.com/office/drawing/2014/main" id="{1C3DD876-7246-4F71-B08C-B829FA23B20E}"/>
                </a:ext>
              </a:extLst>
            </p:cNvPr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5">
              <a:extLst>
                <a:ext uri="{FF2B5EF4-FFF2-40B4-BE49-F238E27FC236}">
                  <a16:creationId xmlns:a16="http://schemas.microsoft.com/office/drawing/2014/main" id="{08DDF614-FE79-49AA-A15E-6F759421AB78}"/>
                </a:ext>
              </a:extLst>
            </p:cNvPr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86">
              <a:extLst>
                <a:ext uri="{FF2B5EF4-FFF2-40B4-BE49-F238E27FC236}">
                  <a16:creationId xmlns:a16="http://schemas.microsoft.com/office/drawing/2014/main" id="{9E7443F4-DF1A-489B-ADEA-587D525CEEFF}"/>
                </a:ext>
              </a:extLst>
            </p:cNvPr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7">
              <a:extLst>
                <a:ext uri="{FF2B5EF4-FFF2-40B4-BE49-F238E27FC236}">
                  <a16:creationId xmlns:a16="http://schemas.microsoft.com/office/drawing/2014/main" id="{47307B68-C4B8-4D6B-B024-7742E02BA22E}"/>
                </a:ext>
              </a:extLst>
            </p:cNvPr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88">
              <a:extLst>
                <a:ext uri="{FF2B5EF4-FFF2-40B4-BE49-F238E27FC236}">
                  <a16:creationId xmlns:a16="http://schemas.microsoft.com/office/drawing/2014/main" id="{272E6D31-9620-4CCC-A610-CF97AA9CA6CA}"/>
                </a:ext>
              </a:extLst>
            </p:cNvPr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89">
              <a:extLst>
                <a:ext uri="{FF2B5EF4-FFF2-40B4-BE49-F238E27FC236}">
                  <a16:creationId xmlns:a16="http://schemas.microsoft.com/office/drawing/2014/main" id="{EDBE11A1-D122-43F9-8F59-314E2862D63E}"/>
                </a:ext>
              </a:extLst>
            </p:cNvPr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0">
              <a:extLst>
                <a:ext uri="{FF2B5EF4-FFF2-40B4-BE49-F238E27FC236}">
                  <a16:creationId xmlns:a16="http://schemas.microsoft.com/office/drawing/2014/main" id="{ABE5B5C1-B276-4117-91D2-DF1B92C62B98}"/>
                </a:ext>
              </a:extLst>
            </p:cNvPr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1">
              <a:extLst>
                <a:ext uri="{FF2B5EF4-FFF2-40B4-BE49-F238E27FC236}">
                  <a16:creationId xmlns:a16="http://schemas.microsoft.com/office/drawing/2014/main" id="{C1AE31C1-3DCA-4C37-8414-39BC8B6E4049}"/>
                </a:ext>
              </a:extLst>
            </p:cNvPr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2">
              <a:extLst>
                <a:ext uri="{FF2B5EF4-FFF2-40B4-BE49-F238E27FC236}">
                  <a16:creationId xmlns:a16="http://schemas.microsoft.com/office/drawing/2014/main" id="{EB1C488B-CF29-4C2E-9D38-C4D7E2B28B06}"/>
                </a:ext>
              </a:extLst>
            </p:cNvPr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3">
              <a:extLst>
                <a:ext uri="{FF2B5EF4-FFF2-40B4-BE49-F238E27FC236}">
                  <a16:creationId xmlns:a16="http://schemas.microsoft.com/office/drawing/2014/main" id="{B0952275-1386-4AE7-BBA2-C3BF63274C95}"/>
                </a:ext>
              </a:extLst>
            </p:cNvPr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4">
              <a:extLst>
                <a:ext uri="{FF2B5EF4-FFF2-40B4-BE49-F238E27FC236}">
                  <a16:creationId xmlns:a16="http://schemas.microsoft.com/office/drawing/2014/main" id="{1C736D46-409B-4EF6-90D6-190F739ABF75}"/>
                </a:ext>
              </a:extLst>
            </p:cNvPr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5">
              <a:extLst>
                <a:ext uri="{FF2B5EF4-FFF2-40B4-BE49-F238E27FC236}">
                  <a16:creationId xmlns:a16="http://schemas.microsoft.com/office/drawing/2014/main" id="{09EA7995-652A-44B6-82A9-605DDCF75F86}"/>
                </a:ext>
              </a:extLst>
            </p:cNvPr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6">
              <a:extLst>
                <a:ext uri="{FF2B5EF4-FFF2-40B4-BE49-F238E27FC236}">
                  <a16:creationId xmlns:a16="http://schemas.microsoft.com/office/drawing/2014/main" id="{5D5FA1CC-0B4B-465F-A0C2-663B0F15AAD2}"/>
                </a:ext>
              </a:extLst>
            </p:cNvPr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7">
              <a:extLst>
                <a:ext uri="{FF2B5EF4-FFF2-40B4-BE49-F238E27FC236}">
                  <a16:creationId xmlns:a16="http://schemas.microsoft.com/office/drawing/2014/main" id="{E0E44F64-4D72-48D5-85ED-D2F6AA8E1174}"/>
                </a:ext>
              </a:extLst>
            </p:cNvPr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98">
              <a:extLst>
                <a:ext uri="{FF2B5EF4-FFF2-40B4-BE49-F238E27FC236}">
                  <a16:creationId xmlns:a16="http://schemas.microsoft.com/office/drawing/2014/main" id="{3E530BA2-2606-478A-A2A5-417DB271520F}"/>
                </a:ext>
              </a:extLst>
            </p:cNvPr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99">
              <a:extLst>
                <a:ext uri="{FF2B5EF4-FFF2-40B4-BE49-F238E27FC236}">
                  <a16:creationId xmlns:a16="http://schemas.microsoft.com/office/drawing/2014/main" id="{BE2AA21D-04E9-4424-BE1F-C17349F78F59}"/>
                </a:ext>
              </a:extLst>
            </p:cNvPr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0">
              <a:extLst>
                <a:ext uri="{FF2B5EF4-FFF2-40B4-BE49-F238E27FC236}">
                  <a16:creationId xmlns:a16="http://schemas.microsoft.com/office/drawing/2014/main" id="{4E074032-8CFB-4835-B860-11A05ABFFF2A}"/>
                </a:ext>
              </a:extLst>
            </p:cNvPr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1">
              <a:extLst>
                <a:ext uri="{FF2B5EF4-FFF2-40B4-BE49-F238E27FC236}">
                  <a16:creationId xmlns:a16="http://schemas.microsoft.com/office/drawing/2014/main" id="{548004C4-2AC7-4725-82FD-B716070A3EB7}"/>
                </a:ext>
              </a:extLst>
            </p:cNvPr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2">
              <a:extLst>
                <a:ext uri="{FF2B5EF4-FFF2-40B4-BE49-F238E27FC236}">
                  <a16:creationId xmlns:a16="http://schemas.microsoft.com/office/drawing/2014/main" id="{445CEA0A-47AC-450C-9277-4DC759AEEB70}"/>
                </a:ext>
              </a:extLst>
            </p:cNvPr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3">
              <a:extLst>
                <a:ext uri="{FF2B5EF4-FFF2-40B4-BE49-F238E27FC236}">
                  <a16:creationId xmlns:a16="http://schemas.microsoft.com/office/drawing/2014/main" id="{B84B95AC-08BA-4C12-9407-575A401E0C61}"/>
                </a:ext>
              </a:extLst>
            </p:cNvPr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4">
              <a:extLst>
                <a:ext uri="{FF2B5EF4-FFF2-40B4-BE49-F238E27FC236}">
                  <a16:creationId xmlns:a16="http://schemas.microsoft.com/office/drawing/2014/main" id="{0362CF50-5D5B-4426-93FE-41EF1D0E0DAE}"/>
                </a:ext>
              </a:extLst>
            </p:cNvPr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5">
              <a:extLst>
                <a:ext uri="{FF2B5EF4-FFF2-40B4-BE49-F238E27FC236}">
                  <a16:creationId xmlns:a16="http://schemas.microsoft.com/office/drawing/2014/main" id="{D92D6914-058C-4975-A269-FE9F2C419C38}"/>
                </a:ext>
              </a:extLst>
            </p:cNvPr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6">
              <a:extLst>
                <a:ext uri="{FF2B5EF4-FFF2-40B4-BE49-F238E27FC236}">
                  <a16:creationId xmlns:a16="http://schemas.microsoft.com/office/drawing/2014/main" id="{96519CBC-2B04-4B9E-B57E-98E977A66091}"/>
                </a:ext>
              </a:extLst>
            </p:cNvPr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7">
              <a:extLst>
                <a:ext uri="{FF2B5EF4-FFF2-40B4-BE49-F238E27FC236}">
                  <a16:creationId xmlns:a16="http://schemas.microsoft.com/office/drawing/2014/main" id="{FD6598D3-87A2-417C-BF33-8436F61F3C66}"/>
                </a:ext>
              </a:extLst>
            </p:cNvPr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08">
              <a:extLst>
                <a:ext uri="{FF2B5EF4-FFF2-40B4-BE49-F238E27FC236}">
                  <a16:creationId xmlns:a16="http://schemas.microsoft.com/office/drawing/2014/main" id="{53B4F1D1-E016-4DE4-8A66-9FA4B47CAC63}"/>
                </a:ext>
              </a:extLst>
            </p:cNvPr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09">
              <a:extLst>
                <a:ext uri="{FF2B5EF4-FFF2-40B4-BE49-F238E27FC236}">
                  <a16:creationId xmlns:a16="http://schemas.microsoft.com/office/drawing/2014/main" id="{144B28DF-F7AC-4248-A5FF-638082444F14}"/>
                </a:ext>
              </a:extLst>
            </p:cNvPr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0">
              <a:extLst>
                <a:ext uri="{FF2B5EF4-FFF2-40B4-BE49-F238E27FC236}">
                  <a16:creationId xmlns:a16="http://schemas.microsoft.com/office/drawing/2014/main" id="{0F63FF4E-B3F9-4D9E-ABDA-47AC33E89940}"/>
                </a:ext>
              </a:extLst>
            </p:cNvPr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1">
              <a:extLst>
                <a:ext uri="{FF2B5EF4-FFF2-40B4-BE49-F238E27FC236}">
                  <a16:creationId xmlns:a16="http://schemas.microsoft.com/office/drawing/2014/main" id="{D2F4B8B7-9CFA-4218-8A94-6FD29D192F24}"/>
                </a:ext>
              </a:extLst>
            </p:cNvPr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112">
              <a:extLst>
                <a:ext uri="{FF2B5EF4-FFF2-40B4-BE49-F238E27FC236}">
                  <a16:creationId xmlns:a16="http://schemas.microsoft.com/office/drawing/2014/main" id="{E90DCCAE-7188-44CC-83A7-C9372E7114B5}"/>
                </a:ext>
              </a:extLst>
            </p:cNvPr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3">
              <a:extLst>
                <a:ext uri="{FF2B5EF4-FFF2-40B4-BE49-F238E27FC236}">
                  <a16:creationId xmlns:a16="http://schemas.microsoft.com/office/drawing/2014/main" id="{A6B61098-FEDC-4433-AC47-41B0CD4E6E2B}"/>
                </a:ext>
              </a:extLst>
            </p:cNvPr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4">
              <a:extLst>
                <a:ext uri="{FF2B5EF4-FFF2-40B4-BE49-F238E27FC236}">
                  <a16:creationId xmlns:a16="http://schemas.microsoft.com/office/drawing/2014/main" id="{EEF8E42D-69FE-483A-9E51-4D8B2C773740}"/>
                </a:ext>
              </a:extLst>
            </p:cNvPr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115">
              <a:extLst>
                <a:ext uri="{FF2B5EF4-FFF2-40B4-BE49-F238E27FC236}">
                  <a16:creationId xmlns:a16="http://schemas.microsoft.com/office/drawing/2014/main" id="{246DFEF1-B9ED-42B0-993B-C01428C9BF7C}"/>
                </a:ext>
              </a:extLst>
            </p:cNvPr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6">
              <a:extLst>
                <a:ext uri="{FF2B5EF4-FFF2-40B4-BE49-F238E27FC236}">
                  <a16:creationId xmlns:a16="http://schemas.microsoft.com/office/drawing/2014/main" id="{146AA445-C841-4D48-8415-BF6075045CF0}"/>
                </a:ext>
              </a:extLst>
            </p:cNvPr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7">
              <a:extLst>
                <a:ext uri="{FF2B5EF4-FFF2-40B4-BE49-F238E27FC236}">
                  <a16:creationId xmlns:a16="http://schemas.microsoft.com/office/drawing/2014/main" id="{7ECC02D5-1286-4EBA-93C9-D1CE4195591F}"/>
                </a:ext>
              </a:extLst>
            </p:cNvPr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18">
              <a:extLst>
                <a:ext uri="{FF2B5EF4-FFF2-40B4-BE49-F238E27FC236}">
                  <a16:creationId xmlns:a16="http://schemas.microsoft.com/office/drawing/2014/main" id="{981881CA-53CA-4D8F-8EBD-E73F9EDC3F6C}"/>
                </a:ext>
              </a:extLst>
            </p:cNvPr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19">
              <a:extLst>
                <a:ext uri="{FF2B5EF4-FFF2-40B4-BE49-F238E27FC236}">
                  <a16:creationId xmlns:a16="http://schemas.microsoft.com/office/drawing/2014/main" id="{0674D0B2-115E-42F5-A372-A114AE05AD06}"/>
                </a:ext>
              </a:extLst>
            </p:cNvPr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0">
              <a:extLst>
                <a:ext uri="{FF2B5EF4-FFF2-40B4-BE49-F238E27FC236}">
                  <a16:creationId xmlns:a16="http://schemas.microsoft.com/office/drawing/2014/main" id="{B7FDF74F-FAB0-4978-9A27-0F78DBF8C530}"/>
                </a:ext>
              </a:extLst>
            </p:cNvPr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1">
              <a:extLst>
                <a:ext uri="{FF2B5EF4-FFF2-40B4-BE49-F238E27FC236}">
                  <a16:creationId xmlns:a16="http://schemas.microsoft.com/office/drawing/2014/main" id="{8ABA3D57-B2B0-4D8D-903E-B621EFE6862F}"/>
                </a:ext>
              </a:extLst>
            </p:cNvPr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2">
              <a:extLst>
                <a:ext uri="{FF2B5EF4-FFF2-40B4-BE49-F238E27FC236}">
                  <a16:creationId xmlns:a16="http://schemas.microsoft.com/office/drawing/2014/main" id="{CB5B4581-7F80-41C9-B1F3-4EE5F4B654F5}"/>
                </a:ext>
              </a:extLst>
            </p:cNvPr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3">
              <a:extLst>
                <a:ext uri="{FF2B5EF4-FFF2-40B4-BE49-F238E27FC236}">
                  <a16:creationId xmlns:a16="http://schemas.microsoft.com/office/drawing/2014/main" id="{98ED3630-5139-49FF-BEFF-A9C46E78BE81}"/>
                </a:ext>
              </a:extLst>
            </p:cNvPr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4">
              <a:extLst>
                <a:ext uri="{FF2B5EF4-FFF2-40B4-BE49-F238E27FC236}">
                  <a16:creationId xmlns:a16="http://schemas.microsoft.com/office/drawing/2014/main" id="{6458ED54-C431-4F2E-BB11-94336DF64E12}"/>
                </a:ext>
              </a:extLst>
            </p:cNvPr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5">
              <a:extLst>
                <a:ext uri="{FF2B5EF4-FFF2-40B4-BE49-F238E27FC236}">
                  <a16:creationId xmlns:a16="http://schemas.microsoft.com/office/drawing/2014/main" id="{9B7C1BE1-2DC0-401A-A1D7-2DD284D91ABB}"/>
                </a:ext>
              </a:extLst>
            </p:cNvPr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6">
              <a:extLst>
                <a:ext uri="{FF2B5EF4-FFF2-40B4-BE49-F238E27FC236}">
                  <a16:creationId xmlns:a16="http://schemas.microsoft.com/office/drawing/2014/main" id="{D93D428F-42A8-4B8E-A82A-F9A35D7AB757}"/>
                </a:ext>
              </a:extLst>
            </p:cNvPr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27">
              <a:extLst>
                <a:ext uri="{FF2B5EF4-FFF2-40B4-BE49-F238E27FC236}">
                  <a16:creationId xmlns:a16="http://schemas.microsoft.com/office/drawing/2014/main" id="{EBEED5F6-D9BE-4741-8811-CB1EA11555CD}"/>
                </a:ext>
              </a:extLst>
            </p:cNvPr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1 128">
              <a:extLst>
                <a:ext uri="{FF2B5EF4-FFF2-40B4-BE49-F238E27FC236}">
                  <a16:creationId xmlns:a16="http://schemas.microsoft.com/office/drawing/2014/main" id="{3164A55C-06E5-498D-AD07-DDBDC671448E}"/>
                </a:ext>
              </a:extLst>
            </p:cNvPr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ttore 1 129">
              <a:extLst>
                <a:ext uri="{FF2B5EF4-FFF2-40B4-BE49-F238E27FC236}">
                  <a16:creationId xmlns:a16="http://schemas.microsoft.com/office/drawing/2014/main" id="{2946C53E-8660-482C-B557-DE821FE5D4D7}"/>
                </a:ext>
              </a:extLst>
            </p:cNvPr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0">
              <a:extLst>
                <a:ext uri="{FF2B5EF4-FFF2-40B4-BE49-F238E27FC236}">
                  <a16:creationId xmlns:a16="http://schemas.microsoft.com/office/drawing/2014/main" id="{26E54919-846B-4899-BE34-A1D090ED6C27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ED7312D1-C5A5-43A4-A8A4-5D92563900ED}"/>
              </a:ext>
            </a:extLst>
          </p:cNvPr>
          <p:cNvSpPr txBox="1"/>
          <p:nvPr/>
        </p:nvSpPr>
        <p:spPr>
          <a:xfrm>
            <a:off x="72402" y="6287945"/>
            <a:ext cx="26948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Ibrahim Ahmed</a:t>
            </a:r>
            <a:endParaRPr lang="it-IT" dirty="0"/>
          </a:p>
        </p:txBody>
      </p:sp>
      <p:pic>
        <p:nvPicPr>
          <p:cNvPr id="2" name="Picture 2" descr="LASAR3">
            <a:extLst>
              <a:ext uri="{FF2B5EF4-FFF2-40B4-BE49-F238E27FC236}">
                <a16:creationId xmlns:a16="http://schemas.microsoft.com/office/drawing/2014/main" id="{CD54D713-28EE-44DD-FA1D-F77C31D64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10" y="1758311"/>
            <a:ext cx="2369370" cy="82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495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E7064E-4BD2-47A0-BDAA-6611789B7455}"/>
              </a:ext>
            </a:extLst>
          </p:cNvPr>
          <p:cNvSpPr/>
          <p:nvPr/>
        </p:nvSpPr>
        <p:spPr bwMode="auto">
          <a:xfrm>
            <a:off x="93063" y="2136618"/>
            <a:ext cx="8796099" cy="43818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45DF389-FDF0-43F8-A169-1CE74C9090DE}"/>
              </a:ext>
            </a:extLst>
          </p:cNvPr>
          <p:cNvSpPr/>
          <p:nvPr/>
        </p:nvSpPr>
        <p:spPr bwMode="auto">
          <a:xfrm>
            <a:off x="941561" y="1910287"/>
            <a:ext cx="126748" cy="25349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68D6910-AFC8-18CA-0400-5D05ACB4FA09}"/>
              </a:ext>
            </a:extLst>
          </p:cNvPr>
          <p:cNvSpPr/>
          <p:nvPr/>
        </p:nvSpPr>
        <p:spPr bwMode="auto">
          <a:xfrm>
            <a:off x="1972152" y="1909225"/>
            <a:ext cx="126748" cy="25349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755B1B-D9D8-DDF9-1BB3-E7ABAB22D390}"/>
              </a:ext>
            </a:extLst>
          </p:cNvPr>
          <p:cNvSpPr/>
          <p:nvPr/>
        </p:nvSpPr>
        <p:spPr bwMode="auto">
          <a:xfrm>
            <a:off x="3265286" y="1910289"/>
            <a:ext cx="126748" cy="25349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B438027-A936-1C0B-51E2-AE5A3A1E2C80}"/>
              </a:ext>
            </a:extLst>
          </p:cNvPr>
          <p:cNvSpPr/>
          <p:nvPr/>
        </p:nvSpPr>
        <p:spPr bwMode="auto">
          <a:xfrm>
            <a:off x="3634973" y="1891119"/>
            <a:ext cx="1344439" cy="28171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5B1F5F-ED93-2A73-080E-69CE751583FA}"/>
              </a:ext>
            </a:extLst>
          </p:cNvPr>
          <p:cNvCxnSpPr>
            <a:cxnSpLocks/>
            <a:stCxn id="9" idx="0"/>
            <a:endCxn id="11" idx="1"/>
          </p:cNvCxnSpPr>
          <p:nvPr/>
        </p:nvCxnSpPr>
        <p:spPr bwMode="auto">
          <a:xfrm flipV="1">
            <a:off x="4307193" y="1594587"/>
            <a:ext cx="684776" cy="29653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76182CD-78D0-3CE6-6597-45D22C4C5677}"/>
              </a:ext>
            </a:extLst>
          </p:cNvPr>
          <p:cNvSpPr txBox="1"/>
          <p:nvPr/>
        </p:nvSpPr>
        <p:spPr>
          <a:xfrm>
            <a:off x="4991969" y="1394532"/>
            <a:ext cx="2259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Different particles</a:t>
            </a:r>
          </a:p>
        </p:txBody>
      </p:sp>
    </p:spTree>
    <p:extLst>
      <p:ext uri="{BB962C8B-B14F-4D97-AF65-F5344CB8AC3E}">
        <p14:creationId xmlns:p14="http://schemas.microsoft.com/office/powerpoint/2010/main" val="3300624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E7064E-4BD2-47A0-BDAA-6611789B7455}"/>
              </a:ext>
            </a:extLst>
          </p:cNvPr>
          <p:cNvSpPr/>
          <p:nvPr/>
        </p:nvSpPr>
        <p:spPr bwMode="auto">
          <a:xfrm>
            <a:off x="93063" y="3105339"/>
            <a:ext cx="8796099" cy="34131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004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E7064E-4BD2-47A0-BDAA-6611789B7455}"/>
              </a:ext>
            </a:extLst>
          </p:cNvPr>
          <p:cNvSpPr/>
          <p:nvPr/>
        </p:nvSpPr>
        <p:spPr bwMode="auto">
          <a:xfrm>
            <a:off x="93063" y="3657599"/>
            <a:ext cx="8796099" cy="28608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80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E7064E-4BD2-47A0-BDAA-6611789B7455}"/>
              </a:ext>
            </a:extLst>
          </p:cNvPr>
          <p:cNvSpPr/>
          <p:nvPr/>
        </p:nvSpPr>
        <p:spPr bwMode="auto">
          <a:xfrm>
            <a:off x="93063" y="4436198"/>
            <a:ext cx="8796099" cy="20822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ECFAB39-CC04-C23F-9D1E-979E50A1DF81}"/>
                  </a:ext>
                </a:extLst>
              </p:cNvPr>
              <p:cNvSpPr txBox="1"/>
              <p:nvPr/>
            </p:nvSpPr>
            <p:spPr>
              <a:xfrm>
                <a:off x="5312734" y="4436198"/>
                <a:ext cx="3738203" cy="15885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𝑚𝑒𝑎𝑛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𝑠𝑎𝑚𝑝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𝑠𝑎𝑚𝑝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den>
                          </m:f>
                        </m:e>
                      </m:box>
                    </m:oMath>
                  </m:oMathPara>
                </a14:m>
                <a:endParaRPr lang="en-US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𝑠𝑡𝑑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box>
                                <m:box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hr m:val="∑"/>
                                          <m:limLoc m:val="subSup"/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5"/>
                                            </m:r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𝑠𝑎𝑚𝑝</m:t>
                                              </m:r>
                                            </m:sub>
                                          </m:sSub>
                                        </m:sup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  <m:d>
                                                    <m:dPr>
                                                      <m:ctrlP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𝑡</m:t>
                                                      </m:r>
                                                      <m: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,</m:t>
                                                      </m:r>
                                                      <m: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e>
                                                  </m:d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2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𝑚𝑒𝑎𝑛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</m:nary>
                                    </m:num>
                                    <m:den>
                                      <m:box>
                                        <m:box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oxPr>
                                        <m:e>
                                          <m:argPr>
                                            <m:argSz m:val="-1"/>
                                          </m:argPr>
                                          <m:f>
                                            <m:f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𝑁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𝑠𝑎𝑚𝑝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𝑁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𝑠𝑎𝑚𝑝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  <m:nary>
                                            <m:naryPr>
                                              <m:chr m:val="∑"/>
                                              <m:limLoc m:val="subSup"/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r>
                                                <m:rPr>
                                                  <m:brk m:alnAt="25"/>
                                                </m:r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=1</m:t>
                                              </m:r>
                                            </m:sub>
                                            <m:sup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𝑁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𝑠𝑎𝑚𝑝</m:t>
                                                  </m:r>
                                                </m:sub>
                                              </m:sSub>
                                            </m:sup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𝑤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e>
                                          </m:nary>
                                        </m:e>
                                      </m:box>
                                    </m:den>
                                  </m:f>
                                </m:e>
                              </m:box>
                            </m:e>
                          </m:rad>
                        </m:e>
                      </m:box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ECFAB39-CC04-C23F-9D1E-979E50A1D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734" y="4436198"/>
                <a:ext cx="3738203" cy="15885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037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322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6C7F267-FC1F-73DC-C287-D043A16AF64A}"/>
              </a:ext>
            </a:extLst>
          </p:cNvPr>
          <p:cNvSpPr/>
          <p:nvPr/>
        </p:nvSpPr>
        <p:spPr bwMode="auto">
          <a:xfrm>
            <a:off x="2089690" y="4924952"/>
            <a:ext cx="716888" cy="28171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176A94B-2991-17A2-6A59-CCF78AD8FE53}"/>
              </a:ext>
            </a:extLst>
          </p:cNvPr>
          <p:cNvCxnSpPr>
            <a:cxnSpLocks/>
            <a:stCxn id="4" idx="0"/>
            <a:endCxn id="6" idx="1"/>
          </p:cNvCxnSpPr>
          <p:nvPr/>
        </p:nvCxnSpPr>
        <p:spPr bwMode="auto">
          <a:xfrm flipV="1">
            <a:off x="2448134" y="4734830"/>
            <a:ext cx="814766" cy="19012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81DB4BC-0699-30BB-BA51-E631DA81824B}"/>
              </a:ext>
            </a:extLst>
          </p:cNvPr>
          <p:cNvSpPr txBox="1"/>
          <p:nvPr/>
        </p:nvSpPr>
        <p:spPr>
          <a:xfrm>
            <a:off x="3262900" y="4534775"/>
            <a:ext cx="307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Sort the particle values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260E829-C22F-762C-12A6-4F2313F34407}"/>
              </a:ext>
            </a:extLst>
          </p:cNvPr>
          <p:cNvSpPr/>
          <p:nvPr/>
        </p:nvSpPr>
        <p:spPr bwMode="auto">
          <a:xfrm>
            <a:off x="1520983" y="5135870"/>
            <a:ext cx="353084" cy="28171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F0906E9-9E88-D93B-AB93-6D2AA38B5955}"/>
              </a:ext>
            </a:extLst>
          </p:cNvPr>
          <p:cNvCxnSpPr>
            <a:cxnSpLocks/>
            <a:stCxn id="8" idx="0"/>
            <a:endCxn id="4" idx="2"/>
          </p:cNvCxnSpPr>
          <p:nvPr/>
        </p:nvCxnSpPr>
        <p:spPr bwMode="auto">
          <a:xfrm flipV="1">
            <a:off x="1697525" y="5065812"/>
            <a:ext cx="392165" cy="70058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1241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63E947D-C24D-4EDE-A34F-097A9A16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" y="2623172"/>
            <a:ext cx="4558807" cy="358537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2F1CBEC-33FA-4D95-89E5-0A7BF2144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468" y="2632224"/>
            <a:ext cx="4522532" cy="35853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E1C115-5C69-4F38-BCE4-4663457F2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261" y="1061047"/>
            <a:ext cx="4346949" cy="125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04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616B98-D8B9-87E7-672A-AE13347A1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78" y="942976"/>
            <a:ext cx="5419157" cy="20528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1D04F4-63EA-B041-1403-DFFC230F8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321" y="2719625"/>
            <a:ext cx="47625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68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129F90-7E92-4D3E-9F22-AB697876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16E799A-EE84-407C-AB12-2C962714A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6CEF214-4E85-4560-8EE5-D5FDAA461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5" y="952224"/>
            <a:ext cx="9004489" cy="48153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52B57A-FFDB-4169-A9BD-FFB005DCE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343" y="4644471"/>
            <a:ext cx="4852657" cy="190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03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as time goes on?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6AB67B8-335C-49AC-B28D-8F2CABE43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9" y="2873677"/>
            <a:ext cx="4592414" cy="367021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0B73440-024C-44E2-A1BF-9A74FD350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599" y="2899447"/>
            <a:ext cx="4523295" cy="36444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2">
                <a:extLst>
                  <a:ext uri="{FF2B5EF4-FFF2-40B4-BE49-F238E27FC236}">
                    <a16:creationId xmlns:a16="http://schemas.microsoft.com/office/drawing/2014/main" id="{D8D02ED0-A918-82B1-285B-9A9D670466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9221" y="1101415"/>
                <a:ext cx="8229600" cy="151343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C80"/>
                  </a:buClr>
                  <a:buSzPct val="8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D82"/>
                  </a:buClr>
                  <a:buChar char="•"/>
                  <a:defRPr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C80"/>
                  </a:buClr>
                  <a:buChar char="–"/>
                  <a:defRPr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9pPr>
              </a:lstStyle>
              <a:p>
                <a:pPr marL="0" indent="0"/>
                <a:r>
                  <a:rPr lang="en-US" kern="0" dirty="0"/>
                  <a:t>Consider the same component in Problem 1. </a:t>
                </a:r>
                <a:r>
                  <a:rPr lang="it-IT" kern="0" dirty="0">
                    <a:ea typeface="Cambria Math" panose="02040503050406030204" pitchFamily="18" charset="0"/>
                  </a:rPr>
                  <a:t>File ‘</a:t>
                </a:r>
                <a:r>
                  <a:rPr lang="it-IT" b="1" kern="0" dirty="0">
                    <a:ea typeface="Cambria Math" panose="02040503050406030204" pitchFamily="18" charset="0"/>
                  </a:rPr>
                  <a:t>y2_y401.dat</a:t>
                </a:r>
                <a:r>
                  <a:rPr lang="it-IT" kern="0" dirty="0">
                    <a:ea typeface="Cambria Math" panose="02040503050406030204" pitchFamily="18" charset="0"/>
                  </a:rPr>
                  <a:t>’ contains the degradation measurement </a:t>
                </a:r>
                <a14:m>
                  <m:oMath xmlns:m="http://schemas.openxmlformats.org/officeDocument/2006/math"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it-IT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it-IT" kern="0" dirty="0">
                    <a:ea typeface="Cambria Math" panose="02040503050406030204" pitchFamily="18" charset="0"/>
                  </a:rPr>
                  <a:t> collected until the present time k=401. </a:t>
                </a:r>
                <a:endParaRPr lang="en-US" kern="0" dirty="0"/>
              </a:p>
              <a:p>
                <a:pPr marL="0" indent="0"/>
                <a:r>
                  <a:rPr lang="en-US" kern="0" dirty="0"/>
                  <a:t>What happens to the particles and the particle weight?</a:t>
                </a:r>
              </a:p>
            </p:txBody>
          </p:sp>
        </mc:Choice>
        <mc:Fallback xmlns="">
          <p:sp>
            <p:nvSpPr>
              <p:cNvPr id="4" name="Segnaposto contenuto 2">
                <a:extLst>
                  <a:ext uri="{FF2B5EF4-FFF2-40B4-BE49-F238E27FC236}">
                    <a16:creationId xmlns:a16="http://schemas.microsoft.com/office/drawing/2014/main" id="{D8D02ED0-A918-82B1-285B-9A9D67046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21" y="1101415"/>
                <a:ext cx="8229600" cy="1513438"/>
              </a:xfrm>
              <a:prstGeom prst="rect">
                <a:avLst/>
              </a:prstGeom>
              <a:blipFill>
                <a:blip r:embed="rId4"/>
                <a:stretch>
                  <a:fillRect l="-815" t="-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265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4931F7-41B1-4299-90D8-AD7CF0980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778" y="-15887"/>
            <a:ext cx="10302958" cy="884248"/>
          </a:xfrm>
        </p:spPr>
        <p:txBody>
          <a:bodyPr/>
          <a:lstStyle/>
          <a:p>
            <a:r>
              <a:rPr lang="en-US" sz="2400" dirty="0"/>
              <a:t>Problem 1: estimation of the component degradation state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664BB20-28AD-46CE-8D0A-323E4C1E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890" y="61112"/>
            <a:ext cx="46362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4947A-1B05-2B43-AD85-E646CE852B9E}" type="slidenum">
              <a:rPr kumimoji="0" lang="it-IT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egnaposto contenuto 2">
                <a:extLst>
                  <a:ext uri="{FF2B5EF4-FFF2-40B4-BE49-F238E27FC236}">
                    <a16:creationId xmlns:a16="http://schemas.microsoft.com/office/drawing/2014/main" id="{60CB5C9F-5DA5-46CC-9532-4D452678053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4610" y="1042416"/>
                <a:ext cx="8705278" cy="539496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C80"/>
                  </a:buClr>
                  <a:buSzPct val="8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D82"/>
                  </a:buClr>
                  <a:buChar char="•"/>
                  <a:defRPr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C80"/>
                  </a:buClr>
                  <a:buChar char="–"/>
                  <a:defRPr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9pPr>
              </a:lstStyle>
              <a:p>
                <a:pPr>
                  <a:defRPr/>
                </a:pPr>
                <a:r>
                  <a:rPr lang="en-US" sz="1600" kern="0" dirty="0"/>
                  <a:t>Consider a degrading component. The equation describing the time evolution of its degradation indicator, </a:t>
                </a:r>
                <a14:m>
                  <m:oMath xmlns:m="http://schemas.openxmlformats.org/officeDocument/2006/math"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it-IT" sz="16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 kern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kern="0" dirty="0"/>
                  <a:t> is:</a:t>
                </a:r>
              </a:p>
              <a:p>
                <a:pPr>
                  <a:defRPr/>
                </a:pPr>
                <a:endParaRPr lang="en-US" sz="1600" kern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=0.01</m:t>
                      </m:r>
                      <m:sSup>
                        <m:sSup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+0.001+</m:t>
                      </m:r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it-IT" sz="1600" kern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160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b>
                          </m:sSub>
                          <m:r>
                            <a:rPr lang="it-IT" sz="16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=0, </m:t>
                          </m:r>
                          <m:sSub>
                            <m:sSubPr>
                              <m:ctrlP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b>
                          </m:sSub>
                          <m:r>
                            <a:rPr lang="it-IT" sz="16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=0.001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</m:oMath>
                  </m:oMathPara>
                </a14:m>
                <a:endParaRPr lang="it-IT" sz="1600" kern="0" dirty="0">
                  <a:ea typeface="Cambria Math" panose="02040503050406030204" pitchFamily="18" charset="0"/>
                </a:endParaRPr>
              </a:p>
              <a:p>
                <a:pPr>
                  <a:defRPr/>
                </a:pPr>
                <a:endParaRPr lang="en-US" sz="1600" kern="0" dirty="0"/>
              </a:p>
              <a:p>
                <a:pPr>
                  <a:defRPr/>
                </a:pPr>
                <a:r>
                  <a:rPr lang="en-US" sz="1600" kern="0" dirty="0"/>
                  <a:t>A measurement, </a:t>
                </a:r>
                <a14:m>
                  <m:oMath xmlns:m="http://schemas.openxmlformats.org/officeDocument/2006/math"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600" kern="0" dirty="0"/>
                  <a:t>, of the component degradation is obtained through a sensor at time interval </a:t>
                </a:r>
                <a14:m>
                  <m:oMath xmlns:m="http://schemas.openxmlformats.org/officeDocument/2006/math">
                    <m:r>
                      <a:rPr lang="en-US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 kern="0" dirty="0"/>
                  <a:t>, from time 2. The measurement equation is:</a:t>
                </a:r>
              </a:p>
              <a:p>
                <a:pPr>
                  <a:defRPr/>
                </a:pPr>
                <a:endParaRPr lang="en-US" sz="1600" kern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it-IT" sz="1600" kern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0" smtClean="0"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160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160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16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lit/>
                                </m:rP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it-IT" sz="16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=0, </m:t>
                          </m:r>
                          <m:sSub>
                            <m:sSubPr>
                              <m:ctrlP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1600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it-IT" sz="16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1600" i="1" kern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0.05</m:t>
                          </m:r>
                        </m:e>
                      </m:d>
                    </m:oMath>
                  </m:oMathPara>
                </a14:m>
                <a:endParaRPr lang="it-IT" sz="1600" kern="0" dirty="0">
                  <a:ea typeface="Cambria Math" panose="02040503050406030204" pitchFamily="18" charset="0"/>
                </a:endParaRPr>
              </a:p>
              <a:p>
                <a:pPr>
                  <a:defRPr/>
                </a:pPr>
                <a:r>
                  <a:rPr lang="it-IT" sz="1600" kern="0" dirty="0">
                    <a:ea typeface="Cambria Math" panose="02040503050406030204" pitchFamily="18" charset="0"/>
                  </a:rPr>
                  <a:t>File ‘</a:t>
                </a:r>
                <a:r>
                  <a:rPr lang="it-IT" sz="1600" b="1" kern="0" dirty="0">
                    <a:ea typeface="Cambria Math" panose="02040503050406030204" pitchFamily="18" charset="0"/>
                  </a:rPr>
                  <a:t>y2_y101.dat</a:t>
                </a:r>
                <a:r>
                  <a:rPr lang="it-IT" sz="1600" kern="0" dirty="0">
                    <a:ea typeface="Cambria Math" panose="02040503050406030204" pitchFamily="18" charset="0"/>
                  </a:rPr>
                  <a:t>’ contains the degradation measurement </a:t>
                </a:r>
                <a14:m>
                  <m:oMath xmlns:m="http://schemas.openxmlformats.org/officeDocument/2006/math"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sz="16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sz="16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sz="16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101</m:t>
                        </m:r>
                      </m:e>
                    </m:d>
                  </m:oMath>
                </a14:m>
                <a:r>
                  <a:rPr lang="it-IT" sz="1600" kern="0" dirty="0">
                    <a:ea typeface="Cambria Math" panose="02040503050406030204" pitchFamily="18" charset="0"/>
                  </a:rPr>
                  <a:t> collected untill the present time k=101</a:t>
                </a:r>
              </a:p>
              <a:p>
                <a:pPr>
                  <a:defRPr/>
                </a:pPr>
                <a:endParaRPr lang="en-US" sz="1600" kern="0" dirty="0"/>
              </a:p>
              <a:p>
                <a:pPr>
                  <a:defRPr/>
                </a:pPr>
                <a:r>
                  <a:rPr lang="en-US" sz="1600" kern="0" dirty="0"/>
                  <a:t>You are required to:</a:t>
                </a:r>
              </a:p>
              <a:p>
                <a:pPr>
                  <a:buFontTx/>
                  <a:buAutoNum type="arabicParenR"/>
                  <a:defRPr/>
                </a:pPr>
                <a:r>
                  <a:rPr lang="en-US" sz="1600" kern="0" dirty="0"/>
                  <a:t>Estimate the probability density function, </a:t>
                </a:r>
                <a14:m>
                  <m:oMath xmlns:m="http://schemas.openxmlformats.org/officeDocument/2006/math"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(101)|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(2:101))</m:t>
                    </m:r>
                  </m:oMath>
                </a14:m>
                <a:r>
                  <a:rPr lang="en-US" sz="1600" kern="0" dirty="0"/>
                  <a:t> describing the component degradation state at time </a:t>
                </a:r>
                <a14:m>
                  <m:oMath xmlns:m="http://schemas.openxmlformats.org/officeDocument/2006/math"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it-IT" sz="1600" i="1" kern="0" smtClean="0">
                        <a:latin typeface="Cambria Math" panose="02040503050406030204" pitchFamily="18" charset="0"/>
                      </a:rPr>
                      <m:t>=101</m:t>
                    </m:r>
                  </m:oMath>
                </a14:m>
                <a:r>
                  <a:rPr lang="en-US" sz="1600" kern="0" dirty="0"/>
                  <a:t>, its mean value, the standard deviation, and the 5 and 95 percentiles of the degradation states. </a:t>
                </a:r>
                <a:r>
                  <a:rPr lang="en-US" sz="1600" u="sng" kern="0" dirty="0">
                    <a:solidFill>
                      <a:srgbClr val="FF0000"/>
                    </a:solidFill>
                  </a:rPr>
                  <a:t>Assume that at time t=1 the initial distribution of the degradation state is given by an uniform distribution with range [0,0.005]</a:t>
                </a:r>
              </a:p>
            </p:txBody>
          </p:sp>
        </mc:Choice>
        <mc:Fallback xmlns="">
          <p:sp>
            <p:nvSpPr>
              <p:cNvPr id="21" name="Segnaposto contenuto 2">
                <a:extLst>
                  <a:ext uri="{FF2B5EF4-FFF2-40B4-BE49-F238E27FC236}">
                    <a16:creationId xmlns:a16="http://schemas.microsoft.com/office/drawing/2014/main" id="{60CB5C9F-5DA5-46CC-9532-4D4526780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610" y="1042416"/>
                <a:ext cx="8705278" cy="5394960"/>
              </a:xfrm>
              <a:prstGeom prst="rect">
                <a:avLst/>
              </a:prstGeom>
              <a:blipFill>
                <a:blip r:embed="rId2"/>
                <a:stretch>
                  <a:fillRect l="-420" t="-339" r="-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97320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as time goes on?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20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ACE1F5E-3B1C-453E-8ADE-34148FEB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1717"/>
            <a:ext cx="9144000" cy="49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76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9F9EC8-5FBC-4FF1-A974-6017F0B36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Resampling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FF6A812-699B-4D65-8084-BC642639C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21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434C487-3F5D-42F4-AFB6-ECFDBF0DB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0789"/>
            <a:ext cx="9144000" cy="558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95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Resampling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22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B3D45C-694C-D112-7208-85059E3F2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3625"/>
            <a:ext cx="9144000" cy="1530749"/>
          </a:xfrm>
          <a:prstGeom prst="rect">
            <a:avLst/>
          </a:prstGeom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93EB7558-452A-2BDD-70BB-B09C94591CE1}"/>
              </a:ext>
            </a:extLst>
          </p:cNvPr>
          <p:cNvSpPr txBox="1">
            <a:spLocks/>
          </p:cNvSpPr>
          <p:nvPr/>
        </p:nvSpPr>
        <p:spPr>
          <a:xfrm>
            <a:off x="509221" y="1101415"/>
            <a:ext cx="8229600" cy="15134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C80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D82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C80"/>
              </a:buClr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Minion Web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Minion Web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Minion Web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Minion Web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Minion Web" pitchFamily="18" charset="0"/>
              </a:defRPr>
            </a:lvl9pPr>
          </a:lstStyle>
          <a:p>
            <a:pPr marL="0" indent="0"/>
            <a:r>
              <a:rPr lang="en-US" kern="0" dirty="0"/>
              <a:t>At each time step all the particles are replaced to random ones with large weight:</a:t>
            </a:r>
          </a:p>
        </p:txBody>
      </p:sp>
    </p:spTree>
    <p:extLst>
      <p:ext uri="{BB962C8B-B14F-4D97-AF65-F5344CB8AC3E}">
        <p14:creationId xmlns:p14="http://schemas.microsoft.com/office/powerpoint/2010/main" val="3886280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Resampling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23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F1A23DD-5CF8-4F6A-A651-311B6380D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1453"/>
            <a:ext cx="4655565" cy="372068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AA31123-1BAB-41E3-886E-BAF80336A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565" y="1891453"/>
            <a:ext cx="4413172" cy="364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13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BCA4F-81CD-4ED9-855C-F7AC30ADE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Resampling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ABE7929-AD00-4A5A-AE7C-102A9E65F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24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0E8726F-F34A-4758-8D46-6E97A84FB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881"/>
            <a:ext cx="9144000" cy="533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0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4931F7-41B1-4299-90D8-AD7CF098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2: RUL estimation</a:t>
            </a: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B5E8BFEB-0BDF-453C-9957-0E579869FA4C}"/>
              </a:ext>
            </a:extLst>
          </p:cNvPr>
          <p:cNvSpPr txBox="1">
            <a:spLocks/>
          </p:cNvSpPr>
          <p:nvPr/>
        </p:nvSpPr>
        <p:spPr bwMode="auto">
          <a:xfrm>
            <a:off x="9344890" y="61112"/>
            <a:ext cx="46362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108000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algn="r" rtl="0" eaLnBrk="0" fontAlgn="base" hangingPunct="0"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834947A-1B05-2B43-AD85-E646CE852B9E}" type="slidenum">
              <a:rPr lang="it-IT" sz="1800" b="0" smtClean="0">
                <a:solidFill>
                  <a:prstClr val="white"/>
                </a:solidFill>
                <a:latin typeface="Calibri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it-IT" sz="1800" b="0">
              <a:solidFill>
                <a:prstClr val="white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1BEE4C42-7F1C-43AB-95F6-E45E997122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57200" y="1207008"/>
                <a:ext cx="8229600" cy="495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C80"/>
                  </a:buClr>
                  <a:buSzPct val="8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D82"/>
                  </a:buClr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4C80"/>
                  </a:buClr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Minion Web" pitchFamily="18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Minion Web" pitchFamily="18" charset="0"/>
                  </a:defRPr>
                </a:lvl9pPr>
              </a:lstStyle>
              <a:p>
                <a:pPr marL="0" indent="0">
                  <a:buNone/>
                </a:pPr>
                <a:r>
                  <a:rPr lang="en-US" kern="0" dirty="0"/>
                  <a:t>Consider the same component in Problem 2. </a:t>
                </a:r>
                <a:r>
                  <a:rPr lang="en-US" dirty="0"/>
                  <a:t>The component fails when its degradation indicator,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, exceeds the failure threshold,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FontTx/>
                  <a:buNone/>
                </a:pPr>
                <a:r>
                  <a:rPr lang="it-IT" kern="0" dirty="0">
                    <a:ea typeface="Cambria Math" panose="02040503050406030204" pitchFamily="18" charset="0"/>
                  </a:rPr>
                  <a:t>File ‘</a:t>
                </a:r>
                <a:r>
                  <a:rPr lang="it-IT" b="1" kern="0" dirty="0">
                    <a:ea typeface="Cambria Math" panose="02040503050406030204" pitchFamily="18" charset="0"/>
                  </a:rPr>
                  <a:t>y2_y40.dat</a:t>
                </a:r>
                <a:r>
                  <a:rPr lang="it-IT" kern="0" dirty="0">
                    <a:ea typeface="Cambria Math" panose="02040503050406030204" pitchFamily="18" charset="0"/>
                  </a:rPr>
                  <a:t>’ contains the degradation measurements </a:t>
                </a:r>
                <a14:m>
                  <m:oMath xmlns:m="http://schemas.openxmlformats.org/officeDocument/2006/math">
                    <m:r>
                      <a:rPr lang="it-IT" b="0" i="0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it-IT" kern="0" dirty="0">
                    <a:ea typeface="Cambria Math" panose="02040503050406030204" pitchFamily="18" charset="0"/>
                  </a:rPr>
                  <a:t> collected until the present time </a:t>
                </a:r>
                <a14:m>
                  <m:oMath xmlns:m="http://schemas.openxmlformats.org/officeDocument/2006/math">
                    <m:r>
                      <a:rPr lang="it-IT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it-IT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it-IT" kern="0" dirty="0">
                    <a:ea typeface="Cambria Math" panose="02040503050406030204" pitchFamily="18" charset="0"/>
                  </a:rPr>
                  <a:t>.</a:t>
                </a:r>
              </a:p>
              <a:p>
                <a:pPr marL="0" indent="0">
                  <a:buFontTx/>
                  <a:buNone/>
                </a:pPr>
                <a:endParaRPr lang="it-IT" kern="0" dirty="0">
                  <a:ea typeface="Cambria Math" panose="02040503050406030204" pitchFamily="18" charset="0"/>
                </a:endParaRPr>
              </a:p>
              <a:p>
                <a:pPr marL="0" indent="0">
                  <a:buFontTx/>
                  <a:buNone/>
                </a:pPr>
                <a:r>
                  <a:rPr lang="it-IT" kern="0" dirty="0">
                    <a:ea typeface="Cambria Math" panose="02040503050406030204" pitchFamily="18" charset="0"/>
                  </a:rPr>
                  <a:t>You are required to:</a:t>
                </a:r>
              </a:p>
              <a:p>
                <a:pPr marL="0" indent="0">
                  <a:buFontTx/>
                  <a:buNone/>
                </a:pPr>
                <a:endParaRPr lang="it-IT" kern="0" dirty="0"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kern="0" dirty="0"/>
                  <a:t>Estimate the mean value and the standard deviation of the probability density function, </a:t>
                </a:r>
                <a14:m>
                  <m:oMath xmlns:m="http://schemas.openxmlformats.org/officeDocument/2006/math">
                    <m:r>
                      <a:rPr lang="it-IT" i="1" ker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i="1" ker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kern="0" smtClean="0">
                        <a:latin typeface="Cambria Math" panose="02040503050406030204" pitchFamily="18" charset="0"/>
                      </a:rPr>
                      <m:t>𝑅𝑈</m:t>
                    </m:r>
                    <m:sSub>
                      <m:sSubPr>
                        <m:ctrlPr>
                          <a:rPr lang="it-IT" b="0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kern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b="0" i="1" kern="0" smtClean="0">
                            <a:latin typeface="Cambria Math" panose="02040503050406030204" pitchFamily="18" charset="0"/>
                          </a:rPr>
                          <m:t>40</m:t>
                        </m:r>
                      </m:sub>
                    </m:sSub>
                    <m:r>
                      <a:rPr lang="it-IT" i="1" ker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kern="0" dirty="0"/>
                  <a:t> describing the component RUL at the present time </a:t>
                </a:r>
                <a14:m>
                  <m:oMath xmlns:m="http://schemas.openxmlformats.org/officeDocument/2006/math"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=40</m:t>
                    </m:r>
                  </m:oMath>
                </a14:m>
                <a:endParaRPr lang="it-IT" kern="0" dirty="0"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kern="0" dirty="0"/>
                  <a:t>Repeat a), assuming that the present time is </a:t>
                </a:r>
                <a14:m>
                  <m:oMath xmlns:m="http://schemas.openxmlformats.org/officeDocument/2006/math"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it-IT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=401</m:t>
                    </m:r>
                  </m:oMath>
                </a14:m>
                <a:r>
                  <a:rPr lang="en-US" kern="0" dirty="0"/>
                  <a:t> and the measurements in file </a:t>
                </a:r>
                <a:r>
                  <a:rPr lang="it-IT" kern="0" dirty="0">
                    <a:ea typeface="Cambria Math" panose="02040503050406030204" pitchFamily="18" charset="0"/>
                  </a:rPr>
                  <a:t>‘</a:t>
                </a:r>
                <a:r>
                  <a:rPr lang="it-IT" b="1" kern="0" dirty="0">
                    <a:ea typeface="Cambria Math" panose="02040503050406030204" pitchFamily="18" charset="0"/>
                  </a:rPr>
                  <a:t>y2_y401.dat</a:t>
                </a:r>
                <a:r>
                  <a:rPr lang="it-IT" kern="0" dirty="0">
                    <a:ea typeface="Cambria Math" panose="02040503050406030204" pitchFamily="18" charset="0"/>
                  </a:rPr>
                  <a:t>’ have been collected</a:t>
                </a:r>
                <a:endParaRPr lang="en-US" kern="0" dirty="0"/>
              </a:p>
              <a:p>
                <a:pPr marL="0" indent="0">
                  <a:buFontTx/>
                  <a:buNone/>
                </a:pPr>
                <a:endParaRPr lang="it-IT" kern="0" dirty="0">
                  <a:ea typeface="Cambria Math" panose="02040503050406030204" pitchFamily="18" charset="0"/>
                </a:endParaRPr>
              </a:p>
              <a:p>
                <a:pPr marL="0" indent="0">
                  <a:buFontTx/>
                  <a:buNone/>
                </a:pPr>
                <a:r>
                  <a:rPr lang="en-US" kern="0" dirty="0"/>
                  <a:t> </a:t>
                </a:r>
              </a:p>
            </p:txBody>
          </p:sp>
        </mc:Choice>
        <mc:Fallback xmlns="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1BEE4C42-7F1C-43AB-95F6-E45E997122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207008"/>
                <a:ext cx="8229600" cy="4953000"/>
              </a:xfrm>
              <a:prstGeom prst="rect">
                <a:avLst/>
              </a:prstGeom>
              <a:blipFill>
                <a:blip r:embed="rId2"/>
                <a:stretch>
                  <a:fillRect l="-1852" t="-1476" r="-23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510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2: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26</a:t>
            </a:fld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F351F-EF58-2A99-8D1B-D1C3ED399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0788"/>
            <a:ext cx="7355159" cy="5604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684C3B-916B-FBF6-BF14-19F72149977C}"/>
              </a:ext>
            </a:extLst>
          </p:cNvPr>
          <p:cNvSpPr txBox="1"/>
          <p:nvPr/>
        </p:nvSpPr>
        <p:spPr>
          <a:xfrm>
            <a:off x="6862526" y="868361"/>
            <a:ext cx="2344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Run the code from Problem 1 with y2_y40.dat </a:t>
            </a:r>
          </a:p>
        </p:txBody>
      </p:sp>
    </p:spTree>
    <p:extLst>
      <p:ext uri="{BB962C8B-B14F-4D97-AF65-F5344CB8AC3E}">
        <p14:creationId xmlns:p14="http://schemas.microsoft.com/office/powerpoint/2010/main" val="3412120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2: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27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274091-AA63-4FF7-BBBD-373EE7CB56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43" y="1071221"/>
            <a:ext cx="6916847" cy="536892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0FAC61A-9660-4435-B89C-FFFB297B3218}"/>
              </a:ext>
            </a:extLst>
          </p:cNvPr>
          <p:cNvCxnSpPr>
            <a:cxnSpLocks/>
            <a:stCxn id="12" idx="2"/>
          </p:cNvCxnSpPr>
          <p:nvPr/>
        </p:nvCxnSpPr>
        <p:spPr bwMode="auto">
          <a:xfrm flipH="1">
            <a:off x="5549774" y="4145113"/>
            <a:ext cx="2430855" cy="1875441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C4EEBF4-A121-4B1E-89D6-EADAB3D6EF8D}"/>
              </a:ext>
            </a:extLst>
          </p:cNvPr>
          <p:cNvSpPr txBox="1"/>
          <p:nvPr/>
        </p:nvSpPr>
        <p:spPr>
          <a:xfrm>
            <a:off x="6817258" y="3745003"/>
            <a:ext cx="232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TRUE_RUL = 391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8018E-EC6A-8EDD-9057-C8A4E4943209}"/>
              </a:ext>
            </a:extLst>
          </p:cNvPr>
          <p:cNvSpPr txBox="1"/>
          <p:nvPr/>
        </p:nvSpPr>
        <p:spPr>
          <a:xfrm>
            <a:off x="6862526" y="868361"/>
            <a:ext cx="2344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Run the code from Problem 1 with y2_y40.dat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718DC6-934E-7736-8355-E3189DEFB1DF}"/>
              </a:ext>
            </a:extLst>
          </p:cNvPr>
          <p:cNvSpPr txBox="1"/>
          <p:nvPr/>
        </p:nvSpPr>
        <p:spPr>
          <a:xfrm>
            <a:off x="6817258" y="3228945"/>
            <a:ext cx="232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RUL_MEAN = 371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A49B31-EA73-5130-1A5B-EE510F36FDE5}"/>
              </a:ext>
            </a:extLst>
          </p:cNvPr>
          <p:cNvCxnSpPr>
            <a:cxnSpLocks/>
            <a:stCxn id="10" idx="1"/>
          </p:cNvCxnSpPr>
          <p:nvPr/>
        </p:nvCxnSpPr>
        <p:spPr bwMode="auto">
          <a:xfrm flipH="1">
            <a:off x="4448299" y="3429000"/>
            <a:ext cx="2368959" cy="2591554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48254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6CB57E-125F-48F3-B965-2DEDF196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78" y="1467746"/>
            <a:ext cx="6296490" cy="4978322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2: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28</a:t>
            </a:fld>
            <a:endParaRPr lang="it-IT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0FAC61A-9660-4435-B89C-FFFB297B3218}"/>
              </a:ext>
            </a:extLst>
          </p:cNvPr>
          <p:cNvCxnSpPr>
            <a:cxnSpLocks/>
            <a:stCxn id="12" idx="2"/>
          </p:cNvCxnSpPr>
          <p:nvPr/>
        </p:nvCxnSpPr>
        <p:spPr bwMode="auto">
          <a:xfrm flipH="1">
            <a:off x="3494638" y="3710547"/>
            <a:ext cx="4252828" cy="2310007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C4EEBF4-A121-4B1E-89D6-EADAB3D6EF8D}"/>
              </a:ext>
            </a:extLst>
          </p:cNvPr>
          <p:cNvSpPr txBox="1"/>
          <p:nvPr/>
        </p:nvSpPr>
        <p:spPr>
          <a:xfrm>
            <a:off x="6584095" y="3310437"/>
            <a:ext cx="232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TRUE_RUL = 30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FA288-F917-1E53-D670-A4FCE1965EDF}"/>
              </a:ext>
            </a:extLst>
          </p:cNvPr>
          <p:cNvSpPr txBox="1"/>
          <p:nvPr/>
        </p:nvSpPr>
        <p:spPr>
          <a:xfrm>
            <a:off x="6862526" y="868361"/>
            <a:ext cx="2344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Run the code from Problem 1 with y2_y401.dat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A6FF10-2576-D7BA-4C8D-41C77E73BEC0}"/>
              </a:ext>
            </a:extLst>
          </p:cNvPr>
          <p:cNvSpPr txBox="1"/>
          <p:nvPr/>
        </p:nvSpPr>
        <p:spPr>
          <a:xfrm>
            <a:off x="6584094" y="2910327"/>
            <a:ext cx="2456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RUL_MEAN = 29.7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94152C-30AF-5868-0BE9-2CB44B6F3437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 flipH="1">
            <a:off x="3306023" y="3110382"/>
            <a:ext cx="3278071" cy="291017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5937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4931F7-41B1-4299-90D8-AD7CF098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Measurements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664BB20-28AD-46CE-8D0A-323E4C1E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3014" y="61112"/>
            <a:ext cx="46362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4947A-1B05-2B43-AD85-E646CE852B9E}" type="slidenum">
              <a:rPr kumimoji="0" lang="it-IT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BC3F0F08-F3F3-44C2-84C8-28DFE0F3E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196752"/>
            <a:ext cx="6740224" cy="5057496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6A61EB0-0666-4707-85FD-F7BCE22DB545}"/>
              </a:ext>
            </a:extLst>
          </p:cNvPr>
          <p:cNvSpPr txBox="1"/>
          <p:nvPr/>
        </p:nvSpPr>
        <p:spPr>
          <a:xfrm rot="16200000">
            <a:off x="294464" y="3494667"/>
            <a:ext cx="2392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Measurement, y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68A5A9F-AFED-447B-A0C1-D312D5AD74C3}"/>
              </a:ext>
            </a:extLst>
          </p:cNvPr>
          <p:cNvSpPr txBox="1"/>
          <p:nvPr/>
        </p:nvSpPr>
        <p:spPr>
          <a:xfrm>
            <a:off x="4069077" y="5816719"/>
            <a:ext cx="1121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Time, t</a:t>
            </a:r>
          </a:p>
        </p:txBody>
      </p:sp>
    </p:spTree>
    <p:extLst>
      <p:ext uri="{BB962C8B-B14F-4D97-AF65-F5344CB8AC3E}">
        <p14:creationId xmlns:p14="http://schemas.microsoft.com/office/powerpoint/2010/main" val="516708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6A807E-CDE1-4C52-A8A1-B5491103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45" y="895520"/>
            <a:ext cx="7873309" cy="56520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AD55B36-2499-4BD5-BD57-1611311420AC}"/>
              </a:ext>
            </a:extLst>
          </p:cNvPr>
          <p:cNvSpPr/>
          <p:nvPr/>
        </p:nvSpPr>
        <p:spPr bwMode="auto">
          <a:xfrm>
            <a:off x="157778" y="2118510"/>
            <a:ext cx="8796099" cy="44562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704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6A807E-CDE1-4C52-A8A1-B5491103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45" y="895520"/>
            <a:ext cx="7873309" cy="56520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AD55B36-2499-4BD5-BD57-1611311420AC}"/>
              </a:ext>
            </a:extLst>
          </p:cNvPr>
          <p:cNvSpPr/>
          <p:nvPr/>
        </p:nvSpPr>
        <p:spPr bwMode="auto">
          <a:xfrm>
            <a:off x="157778" y="4237022"/>
            <a:ext cx="8796099" cy="23377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815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6A807E-CDE1-4C52-A8A1-B5491103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45" y="895520"/>
            <a:ext cx="7873309" cy="56520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AD55B36-2499-4BD5-BD57-1611311420AC}"/>
              </a:ext>
            </a:extLst>
          </p:cNvPr>
          <p:cNvSpPr/>
          <p:nvPr/>
        </p:nvSpPr>
        <p:spPr bwMode="auto">
          <a:xfrm>
            <a:off x="157778" y="5468293"/>
            <a:ext cx="8796099" cy="11064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73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6A807E-CDE1-4C52-A8A1-B5491103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45" y="895520"/>
            <a:ext cx="7873309" cy="565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4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E7064E-4BD2-47A0-BDAA-6611789B7455}"/>
              </a:ext>
            </a:extLst>
          </p:cNvPr>
          <p:cNvSpPr/>
          <p:nvPr/>
        </p:nvSpPr>
        <p:spPr bwMode="auto">
          <a:xfrm>
            <a:off x="93063" y="1530036"/>
            <a:ext cx="8796099" cy="49884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364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0521-F9AB-67F2-6A51-07E82BC4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3" y="868361"/>
            <a:ext cx="7713552" cy="571287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3F49C34-35B0-4C3F-925C-B93DED60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1: solution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10E2F4B-667D-46C5-AE33-94E0EBD5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4947A-1B05-2B43-AD85-E646CE852B9E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E7064E-4BD2-47A0-BDAA-6611789B7455}"/>
              </a:ext>
            </a:extLst>
          </p:cNvPr>
          <p:cNvSpPr/>
          <p:nvPr/>
        </p:nvSpPr>
        <p:spPr bwMode="auto">
          <a:xfrm>
            <a:off x="93063" y="2136618"/>
            <a:ext cx="8796099" cy="43818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31500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621</Words>
  <Application>Microsoft Office PowerPoint</Application>
  <PresentationFormat>On-screen Show (4:3)</PresentationFormat>
  <Paragraphs>100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Minion Web</vt:lpstr>
      <vt:lpstr>Arial</vt:lpstr>
      <vt:lpstr>Calibri</vt:lpstr>
      <vt:lpstr>Cambria Math</vt:lpstr>
      <vt:lpstr>Times</vt:lpstr>
      <vt:lpstr>Wingdings</vt:lpstr>
      <vt:lpstr>Struttura predefinita</vt:lpstr>
      <vt:lpstr>Firma convenzione  Politecnico di Milano e Veneranda Fabbrica del Duomo di Milano</vt:lpstr>
      <vt:lpstr>Problem 1: estimation of the component degradation state</vt:lpstr>
      <vt:lpstr>Measurements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Problem 1: solution</vt:lpstr>
      <vt:lpstr>What happens as time goes on?</vt:lpstr>
      <vt:lpstr>What happens as time goes on?</vt:lpstr>
      <vt:lpstr>Resampling</vt:lpstr>
      <vt:lpstr>Resampling</vt:lpstr>
      <vt:lpstr>Resampling</vt:lpstr>
      <vt:lpstr>Resampling</vt:lpstr>
      <vt:lpstr>Problem 2: RUL estimation</vt:lpstr>
      <vt:lpstr>Problem 2: solution</vt:lpstr>
      <vt:lpstr>Problem 2: solution</vt:lpstr>
      <vt:lpstr>Problem 2: solution</vt:lpstr>
    </vt:vector>
  </TitlesOfParts>
  <Company>siwa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simon</dc:creator>
  <cp:lastModifiedBy>Ibrahim Ahmed</cp:lastModifiedBy>
  <cp:revision>3</cp:revision>
  <cp:lastPrinted>2003-01-29T10:35:29Z</cp:lastPrinted>
  <dcterms:created xsi:type="dcterms:W3CDTF">2003-06-16T09:31:13Z</dcterms:created>
  <dcterms:modified xsi:type="dcterms:W3CDTF">2024-11-19T17:37:12Z</dcterms:modified>
</cp:coreProperties>
</file>