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61" r:id="rId2"/>
    <p:sldId id="408" r:id="rId3"/>
    <p:sldId id="400" r:id="rId4"/>
    <p:sldId id="393" r:id="rId5"/>
    <p:sldId id="394" r:id="rId6"/>
    <p:sldId id="395" r:id="rId7"/>
    <p:sldId id="380" r:id="rId8"/>
    <p:sldId id="397" r:id="rId9"/>
    <p:sldId id="398" r:id="rId10"/>
    <p:sldId id="399" r:id="rId11"/>
    <p:sldId id="401" r:id="rId12"/>
    <p:sldId id="402" r:id="rId13"/>
    <p:sldId id="403" r:id="rId14"/>
    <p:sldId id="404" r:id="rId15"/>
    <p:sldId id="379" r:id="rId16"/>
    <p:sldId id="375" r:id="rId17"/>
    <p:sldId id="384" r:id="rId18"/>
    <p:sldId id="406" r:id="rId19"/>
    <p:sldId id="407" r:id="rId20"/>
    <p:sldId id="411" r:id="rId21"/>
    <p:sldId id="412" r:id="rId22"/>
    <p:sldId id="413" r:id="rId23"/>
    <p:sldId id="414" r:id="rId24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8F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47C438-D419-4B29-992C-A77DD9DFFFAD}" v="7" dt="2024-11-19T19:56:01.9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80" autoAdjust="0"/>
    <p:restoredTop sz="95033" autoAdjust="0"/>
  </p:normalViewPr>
  <p:slideViewPr>
    <p:cSldViewPr snapToGrid="0" snapToObjects="1">
      <p:cViewPr varScale="1">
        <p:scale>
          <a:sx n="59" d="100"/>
          <a:sy n="59" d="100"/>
        </p:scale>
        <p:origin x="130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brahim Ahmed" userId="1ac82108-f764-4409-beac-58af103e3acd" providerId="ADAL" clId="{5D47C438-D419-4B29-992C-A77DD9DFFFAD}"/>
    <pc:docChg chg="undo redo custSel modSld modMainMaster">
      <pc:chgData name="Ibrahim Ahmed" userId="1ac82108-f764-4409-beac-58af103e3acd" providerId="ADAL" clId="{5D47C438-D419-4B29-992C-A77DD9DFFFAD}" dt="2024-11-20T07:40:01.593" v="365" actId="1036"/>
      <pc:docMkLst>
        <pc:docMk/>
      </pc:docMkLst>
      <pc:sldChg chg="modSp mod">
        <pc:chgData name="Ibrahim Ahmed" userId="1ac82108-f764-4409-beac-58af103e3acd" providerId="ADAL" clId="{5D47C438-D419-4B29-992C-A77DD9DFFFAD}" dt="2024-11-19T16:50:55.979" v="208" actId="14100"/>
        <pc:sldMkLst>
          <pc:docMk/>
          <pc:sldMk cId="1751112552" sldId="261"/>
        </pc:sldMkLst>
        <pc:spChg chg="mod">
          <ac:chgData name="Ibrahim Ahmed" userId="1ac82108-f764-4409-beac-58af103e3acd" providerId="ADAL" clId="{5D47C438-D419-4B29-992C-A77DD9DFFFAD}" dt="2024-11-19T16:50:55.979" v="208" actId="14100"/>
          <ac:spMkLst>
            <pc:docMk/>
            <pc:sldMk cId="1751112552" sldId="261"/>
            <ac:spMk id="133" creationId="{00000000-0000-0000-0000-000000000000}"/>
          </ac:spMkLst>
        </pc:spChg>
      </pc:sldChg>
      <pc:sldChg chg="addSp delSp modSp">
        <pc:chgData name="Ibrahim Ahmed" userId="1ac82108-f764-4409-beac-58af103e3acd" providerId="ADAL" clId="{5D47C438-D419-4B29-992C-A77DD9DFFFAD}" dt="2024-11-19T17:46:31.332" v="214" actId="478"/>
        <pc:sldMkLst>
          <pc:docMk/>
          <pc:sldMk cId="808627298" sldId="408"/>
        </pc:sldMkLst>
        <pc:picChg chg="add del mod">
          <ac:chgData name="Ibrahim Ahmed" userId="1ac82108-f764-4409-beac-58af103e3acd" providerId="ADAL" clId="{5D47C438-D419-4B29-992C-A77DD9DFFFAD}" dt="2024-11-19T17:46:31.332" v="214" actId="478"/>
          <ac:picMkLst>
            <pc:docMk/>
            <pc:sldMk cId="808627298" sldId="408"/>
            <ac:picMk id="1026" creationId="{B762C578-B6C9-4EF1-905A-DFF815B4EBD5}"/>
          </ac:picMkLst>
        </pc:picChg>
      </pc:sldChg>
      <pc:sldChg chg="addSp delSp modSp mod">
        <pc:chgData name="Ibrahim Ahmed" userId="1ac82108-f764-4409-beac-58af103e3acd" providerId="ADAL" clId="{5D47C438-D419-4B29-992C-A77DD9DFFFAD}" dt="2024-11-19T18:54:26.347" v="250" actId="6549"/>
        <pc:sldMkLst>
          <pc:docMk/>
          <pc:sldMk cId="2630455665" sldId="411"/>
        </pc:sldMkLst>
        <pc:spChg chg="mod">
          <ac:chgData name="Ibrahim Ahmed" userId="1ac82108-f764-4409-beac-58af103e3acd" providerId="ADAL" clId="{5D47C438-D419-4B29-992C-A77DD9DFFFAD}" dt="2024-11-19T18:54:26.347" v="250" actId="6549"/>
          <ac:spMkLst>
            <pc:docMk/>
            <pc:sldMk cId="2630455665" sldId="411"/>
            <ac:spMk id="3" creationId="{FE0A1000-A853-4389-B738-92370FE9DBD1}"/>
          </ac:spMkLst>
        </pc:spChg>
        <pc:picChg chg="del">
          <ac:chgData name="Ibrahim Ahmed" userId="1ac82108-f764-4409-beac-58af103e3acd" providerId="ADAL" clId="{5D47C438-D419-4B29-992C-A77DD9DFFFAD}" dt="2024-11-19T18:54:06.096" v="243" actId="478"/>
          <ac:picMkLst>
            <pc:docMk/>
            <pc:sldMk cId="2630455665" sldId="411"/>
            <ac:picMk id="5" creationId="{7B8F7B81-7925-AE38-6190-69FF35FA3A0D}"/>
          </ac:picMkLst>
        </pc:picChg>
        <pc:picChg chg="add mod">
          <ac:chgData name="Ibrahim Ahmed" userId="1ac82108-f764-4409-beac-58af103e3acd" providerId="ADAL" clId="{5D47C438-D419-4B29-992C-A77DD9DFFFAD}" dt="2024-11-19T18:54:09.820" v="244" actId="1076"/>
          <ac:picMkLst>
            <pc:docMk/>
            <pc:sldMk cId="2630455665" sldId="411"/>
            <ac:picMk id="6" creationId="{23D6D739-6F16-2729-1BFB-93BDDCA303B5}"/>
          </ac:picMkLst>
        </pc:picChg>
      </pc:sldChg>
      <pc:sldChg chg="addSp delSp modSp mod">
        <pc:chgData name="Ibrahim Ahmed" userId="1ac82108-f764-4409-beac-58af103e3acd" providerId="ADAL" clId="{5D47C438-D419-4B29-992C-A77DD9DFFFAD}" dt="2024-11-20T07:40:01.593" v="365" actId="1036"/>
        <pc:sldMkLst>
          <pc:docMk/>
          <pc:sldMk cId="4169806037" sldId="412"/>
        </pc:sldMkLst>
        <pc:spChg chg="mod">
          <ac:chgData name="Ibrahim Ahmed" userId="1ac82108-f764-4409-beac-58af103e3acd" providerId="ADAL" clId="{5D47C438-D419-4B29-992C-A77DD9DFFFAD}" dt="2024-11-20T07:39:51.384" v="340" actId="1037"/>
          <ac:spMkLst>
            <pc:docMk/>
            <pc:sldMk cId="4169806037" sldId="412"/>
            <ac:spMk id="7" creationId="{483B7C77-073D-4C55-BF4A-0E8692009F12}"/>
          </ac:spMkLst>
        </pc:spChg>
        <pc:spChg chg="mod">
          <ac:chgData name="Ibrahim Ahmed" userId="1ac82108-f764-4409-beac-58af103e3acd" providerId="ADAL" clId="{5D47C438-D419-4B29-992C-A77DD9DFFFAD}" dt="2024-11-20T07:39:11.855" v="319" actId="1038"/>
          <ac:spMkLst>
            <pc:docMk/>
            <pc:sldMk cId="4169806037" sldId="412"/>
            <ac:spMk id="8" creationId="{F802BF47-7870-8795-2607-48A8D3DC004F}"/>
          </ac:spMkLst>
        </pc:spChg>
        <pc:spChg chg="mod">
          <ac:chgData name="Ibrahim Ahmed" userId="1ac82108-f764-4409-beac-58af103e3acd" providerId="ADAL" clId="{5D47C438-D419-4B29-992C-A77DD9DFFFAD}" dt="2024-11-20T07:40:01.593" v="365" actId="1036"/>
          <ac:spMkLst>
            <pc:docMk/>
            <pc:sldMk cId="4169806037" sldId="412"/>
            <ac:spMk id="10" creationId="{A44961EE-C721-470E-B002-768BE73FD12E}"/>
          </ac:spMkLst>
        </pc:spChg>
        <pc:spChg chg="mod">
          <ac:chgData name="Ibrahim Ahmed" userId="1ac82108-f764-4409-beac-58af103e3acd" providerId="ADAL" clId="{5D47C438-D419-4B29-992C-A77DD9DFFFAD}" dt="2024-11-20T07:39:11.855" v="319" actId="1038"/>
          <ac:spMkLst>
            <pc:docMk/>
            <pc:sldMk cId="4169806037" sldId="412"/>
            <ac:spMk id="11" creationId="{9A0E5A48-4E44-430B-B3AF-2E139D327482}"/>
          </ac:spMkLst>
        </pc:spChg>
        <pc:picChg chg="add mod ord">
          <ac:chgData name="Ibrahim Ahmed" userId="1ac82108-f764-4409-beac-58af103e3acd" providerId="ADAL" clId="{5D47C438-D419-4B29-992C-A77DD9DFFFAD}" dt="2024-11-20T07:39:45.048" v="325" actId="14100"/>
          <ac:picMkLst>
            <pc:docMk/>
            <pc:sldMk cId="4169806037" sldId="412"/>
            <ac:picMk id="4" creationId="{E3D1508F-5D7E-A0B2-79DF-41FC63E9AC7F}"/>
          </ac:picMkLst>
        </pc:picChg>
        <pc:picChg chg="del mod">
          <ac:chgData name="Ibrahim Ahmed" userId="1ac82108-f764-4409-beac-58af103e3acd" providerId="ADAL" clId="{5D47C438-D419-4B29-992C-A77DD9DFFFAD}" dt="2024-11-20T07:39:21.160" v="321" actId="478"/>
          <ac:picMkLst>
            <pc:docMk/>
            <pc:sldMk cId="4169806037" sldId="412"/>
            <ac:picMk id="5" creationId="{9DB117B3-9B82-5197-C0D2-5B88114C1918}"/>
          </ac:picMkLst>
        </pc:picChg>
      </pc:sldChg>
      <pc:sldChg chg="addSp delSp modSp mod">
        <pc:chgData name="Ibrahim Ahmed" userId="1ac82108-f764-4409-beac-58af103e3acd" providerId="ADAL" clId="{5D47C438-D419-4B29-992C-A77DD9DFFFAD}" dt="2024-11-19T19:55:53.484" v="255" actId="21"/>
        <pc:sldMkLst>
          <pc:docMk/>
          <pc:sldMk cId="1074172782" sldId="413"/>
        </pc:sldMkLst>
        <pc:picChg chg="mod">
          <ac:chgData name="Ibrahim Ahmed" userId="1ac82108-f764-4409-beac-58af103e3acd" providerId="ADAL" clId="{5D47C438-D419-4B29-992C-A77DD9DFFFAD}" dt="2024-11-19T19:55:51.561" v="254" actId="1076"/>
          <ac:picMkLst>
            <pc:docMk/>
            <pc:sldMk cId="1074172782" sldId="413"/>
            <ac:picMk id="5" creationId="{14E07C8E-221C-8466-A81A-0E55CB9CFEF8}"/>
          </ac:picMkLst>
        </pc:picChg>
        <pc:picChg chg="add del mod">
          <ac:chgData name="Ibrahim Ahmed" userId="1ac82108-f764-4409-beac-58af103e3acd" providerId="ADAL" clId="{5D47C438-D419-4B29-992C-A77DD9DFFFAD}" dt="2024-11-19T19:55:53.484" v="255" actId="21"/>
          <ac:picMkLst>
            <pc:docMk/>
            <pc:sldMk cId="1074172782" sldId="413"/>
            <ac:picMk id="8" creationId="{E3D1508F-5D7E-A0B2-79DF-41FC63E9AC7F}"/>
          </ac:picMkLst>
        </pc:picChg>
      </pc:sldChg>
      <pc:sldMasterChg chg="modSldLayout">
        <pc:chgData name="Ibrahim Ahmed" userId="1ac82108-f764-4409-beac-58af103e3acd" providerId="ADAL" clId="{5D47C438-D419-4B29-992C-A77DD9DFFFAD}" dt="2024-11-19T16:27:35.762" v="159" actId="6549"/>
        <pc:sldMasterMkLst>
          <pc:docMk/>
          <pc:sldMasterMk cId="1119611595" sldId="2147483648"/>
        </pc:sldMasterMkLst>
        <pc:sldLayoutChg chg="modSp mod">
          <pc:chgData name="Ibrahim Ahmed" userId="1ac82108-f764-4409-beac-58af103e3acd" providerId="ADAL" clId="{5D47C438-D419-4B29-992C-A77DD9DFFFAD}" dt="2024-11-19T16:27:35.762" v="159" actId="6549"/>
          <pc:sldLayoutMkLst>
            <pc:docMk/>
            <pc:sldMasterMk cId="1119611595" sldId="2147483648"/>
            <pc:sldLayoutMk cId="1258886870" sldId="2147483650"/>
          </pc:sldLayoutMkLst>
          <pc:spChg chg="mod">
            <ac:chgData name="Ibrahim Ahmed" userId="1ac82108-f764-4409-beac-58af103e3acd" providerId="ADAL" clId="{5D47C438-D419-4B29-992C-A77DD9DFFFAD}" dt="2024-11-19T16:27:35.762" v="159" actId="6549"/>
            <ac:spMkLst>
              <pc:docMk/>
              <pc:sldMasterMk cId="1119611595" sldId="2147483648"/>
              <pc:sldLayoutMk cId="1258886870" sldId="2147483650"/>
              <ac:spMk id="130" creationId="{00000000-0000-0000-0000-000000000000}"/>
            </ac:spMkLst>
          </pc:spChg>
        </pc:sldLayoutChg>
      </pc:sldMasterChg>
    </pc:docChg>
  </pc:docChgLst>
  <pc:docChgLst>
    <pc:chgData name="Ali Eftekhari Milani" userId="3c4381b8-8457-4cb6-8b4e-77147de0e54e" providerId="ADAL" clId="{7DFFE541-26A1-4080-A14C-A3268510A96C}"/>
    <pc:docChg chg="undo redo custSel addSld delSld modSld sldOrd modMainMaster">
      <pc:chgData name="Ali Eftekhari Milani" userId="3c4381b8-8457-4cb6-8b4e-77147de0e54e" providerId="ADAL" clId="{7DFFE541-26A1-4080-A14C-A3268510A96C}" dt="2021-10-14T14:03:11.790" v="3689" actId="47"/>
      <pc:docMkLst>
        <pc:docMk/>
      </pc:docMkLst>
      <pc:sldChg chg="del">
        <pc:chgData name="Ali Eftekhari Milani" userId="3c4381b8-8457-4cb6-8b4e-77147de0e54e" providerId="ADAL" clId="{7DFFE541-26A1-4080-A14C-A3268510A96C}" dt="2021-10-12T10:16:57.817" v="167" actId="47"/>
        <pc:sldMkLst>
          <pc:docMk/>
          <pc:sldMk cId="498270832" sldId="256"/>
        </pc:sldMkLst>
      </pc:sldChg>
      <pc:sldChg chg="modSp del mod">
        <pc:chgData name="Ali Eftekhari Milani" userId="3c4381b8-8457-4cb6-8b4e-77147de0e54e" providerId="ADAL" clId="{7DFFE541-26A1-4080-A14C-A3268510A96C}" dt="2021-10-12T10:22:08.949" v="354" actId="47"/>
        <pc:sldMkLst>
          <pc:docMk/>
          <pc:sldMk cId="3383649683" sldId="257"/>
        </pc:sldMkLst>
        <pc:spChg chg="mod">
          <ac:chgData name="Ali Eftekhari Milani" userId="3c4381b8-8457-4cb6-8b4e-77147de0e54e" providerId="ADAL" clId="{7DFFE541-26A1-4080-A14C-A3268510A96C}" dt="2021-10-12T10:21:37.832" v="350" actId="20577"/>
          <ac:spMkLst>
            <pc:docMk/>
            <pc:sldMk cId="3383649683" sldId="257"/>
            <ac:spMk id="2" creationId="{00000000-0000-0000-0000-000000000000}"/>
          </ac:spMkLst>
        </pc:spChg>
      </pc:sldChg>
      <pc:sldChg chg="addSp delSp modSp del mod">
        <pc:chgData name="Ali Eftekhari Milani" userId="3c4381b8-8457-4cb6-8b4e-77147de0e54e" providerId="ADAL" clId="{7DFFE541-26A1-4080-A14C-A3268510A96C}" dt="2021-10-12T15:51:47.388" v="3611" actId="47"/>
        <pc:sldMkLst>
          <pc:docMk/>
          <pc:sldMk cId="1659495821" sldId="260"/>
        </pc:sldMkLst>
        <pc:spChg chg="del">
          <ac:chgData name="Ali Eftekhari Milani" userId="3c4381b8-8457-4cb6-8b4e-77147de0e54e" providerId="ADAL" clId="{7DFFE541-26A1-4080-A14C-A3268510A96C}" dt="2021-10-12T10:17:04.719" v="169" actId="478"/>
          <ac:spMkLst>
            <pc:docMk/>
            <pc:sldMk cId="1659495821" sldId="260"/>
            <ac:spMk id="2" creationId="{00000000-0000-0000-0000-000000000000}"/>
          </ac:spMkLst>
        </pc:spChg>
        <pc:spChg chg="add mod">
          <ac:chgData name="Ali Eftekhari Milani" userId="3c4381b8-8457-4cb6-8b4e-77147de0e54e" providerId="ADAL" clId="{7DFFE541-26A1-4080-A14C-A3268510A96C}" dt="2021-10-12T10:18:42.588" v="197" actId="1076"/>
          <ac:spMkLst>
            <pc:docMk/>
            <pc:sldMk cId="1659495821" sldId="260"/>
            <ac:spMk id="3" creationId="{169D9161-8BE1-4502-A9D9-55C78352E27F}"/>
          </ac:spMkLst>
        </pc:spChg>
        <pc:spChg chg="mod">
          <ac:chgData name="Ali Eftekhari Milani" userId="3c4381b8-8457-4cb6-8b4e-77147de0e54e" providerId="ADAL" clId="{7DFFE541-26A1-4080-A14C-A3268510A96C}" dt="2021-10-12T10:20:44.027" v="254" actId="1076"/>
          <ac:spMkLst>
            <pc:docMk/>
            <pc:sldMk cId="1659495821" sldId="260"/>
            <ac:spMk id="7" creationId="{00000000-0000-0000-0000-000000000000}"/>
          </ac:spMkLst>
        </pc:spChg>
        <pc:spChg chg="del">
          <ac:chgData name="Ali Eftekhari Milani" userId="3c4381b8-8457-4cb6-8b4e-77147de0e54e" providerId="ADAL" clId="{7DFFE541-26A1-4080-A14C-A3268510A96C}" dt="2021-10-12T10:18:45.587" v="198" actId="478"/>
          <ac:spMkLst>
            <pc:docMk/>
            <pc:sldMk cId="1659495821" sldId="260"/>
            <ac:spMk id="130" creationId="{00000000-0000-0000-0000-000000000000}"/>
          </ac:spMkLst>
        </pc:spChg>
        <pc:spChg chg="mod">
          <ac:chgData name="Ali Eftekhari Milani" userId="3c4381b8-8457-4cb6-8b4e-77147de0e54e" providerId="ADAL" clId="{7DFFE541-26A1-4080-A14C-A3268510A96C}" dt="2021-10-12T13:07:15.854" v="1821" actId="20577"/>
          <ac:spMkLst>
            <pc:docMk/>
            <pc:sldMk cId="1659495821" sldId="260"/>
            <ac:spMk id="131" creationId="{00000000-0000-0000-0000-000000000000}"/>
          </ac:spMkLst>
        </pc:spChg>
        <pc:picChg chg="del">
          <ac:chgData name="Ali Eftekhari Milani" userId="3c4381b8-8457-4cb6-8b4e-77147de0e54e" providerId="ADAL" clId="{7DFFE541-26A1-4080-A14C-A3268510A96C}" dt="2021-10-12T10:17:03.557" v="168" actId="478"/>
          <ac:picMkLst>
            <pc:docMk/>
            <pc:sldMk cId="1659495821" sldId="260"/>
            <ac:picMk id="4" creationId="{00000000-0000-0000-0000-000000000000}"/>
          </ac:picMkLst>
        </pc:picChg>
      </pc:sldChg>
      <pc:sldChg chg="modSp mod">
        <pc:chgData name="Ali Eftekhari Milani" userId="3c4381b8-8457-4cb6-8b4e-77147de0e54e" providerId="ADAL" clId="{7DFFE541-26A1-4080-A14C-A3268510A96C}" dt="2021-10-12T10:16:47.628" v="166" actId="20577"/>
        <pc:sldMkLst>
          <pc:docMk/>
          <pc:sldMk cId="1751112552" sldId="261"/>
        </pc:sldMkLst>
        <pc:spChg chg="mod">
          <ac:chgData name="Ali Eftekhari Milani" userId="3c4381b8-8457-4cb6-8b4e-77147de0e54e" providerId="ADAL" clId="{7DFFE541-26A1-4080-A14C-A3268510A96C}" dt="2021-10-12T10:16:30.944" v="117" actId="122"/>
          <ac:spMkLst>
            <pc:docMk/>
            <pc:sldMk cId="1751112552" sldId="261"/>
            <ac:spMk id="132" creationId="{00000000-0000-0000-0000-000000000000}"/>
          </ac:spMkLst>
        </pc:spChg>
        <pc:spChg chg="mod">
          <ac:chgData name="Ali Eftekhari Milani" userId="3c4381b8-8457-4cb6-8b4e-77147de0e54e" providerId="ADAL" clId="{7DFFE541-26A1-4080-A14C-A3268510A96C}" dt="2021-10-12T10:16:47.628" v="166" actId="20577"/>
          <ac:spMkLst>
            <pc:docMk/>
            <pc:sldMk cId="1751112552" sldId="261"/>
            <ac:spMk id="133" creationId="{00000000-0000-0000-0000-000000000000}"/>
          </ac:spMkLst>
        </pc:spChg>
      </pc:sldChg>
      <pc:sldChg chg="addSp delSp modSp new mod">
        <pc:chgData name="Ali Eftekhari Milani" userId="3c4381b8-8457-4cb6-8b4e-77147de0e54e" providerId="ADAL" clId="{7DFFE541-26A1-4080-A14C-A3268510A96C}" dt="2021-10-12T15:56:14.894" v="3637" actId="20577"/>
        <pc:sldMkLst>
          <pc:docMk/>
          <pc:sldMk cId="3071977642" sldId="262"/>
        </pc:sldMkLst>
        <pc:spChg chg="mod">
          <ac:chgData name="Ali Eftekhari Milani" userId="3c4381b8-8457-4cb6-8b4e-77147de0e54e" providerId="ADAL" clId="{7DFFE541-26A1-4080-A14C-A3268510A96C}" dt="2021-10-12T10:22:18.191" v="390" actId="20577"/>
          <ac:spMkLst>
            <pc:docMk/>
            <pc:sldMk cId="3071977642" sldId="262"/>
            <ac:spMk id="2" creationId="{2BDE2987-8107-4C2E-AE1D-5736EE638A4E}"/>
          </ac:spMkLst>
        </pc:spChg>
        <pc:spChg chg="mod">
          <ac:chgData name="Ali Eftekhari Milani" userId="3c4381b8-8457-4cb6-8b4e-77147de0e54e" providerId="ADAL" clId="{7DFFE541-26A1-4080-A14C-A3268510A96C}" dt="2021-10-12T15:56:14.894" v="3637" actId="20577"/>
          <ac:spMkLst>
            <pc:docMk/>
            <pc:sldMk cId="3071977642" sldId="262"/>
            <ac:spMk id="3" creationId="{9B73F937-C73D-4579-8B69-A2925E29E003}"/>
          </ac:spMkLst>
        </pc:spChg>
        <pc:spChg chg="add del mod">
          <ac:chgData name="Ali Eftekhari Milani" userId="3c4381b8-8457-4cb6-8b4e-77147de0e54e" providerId="ADAL" clId="{7DFFE541-26A1-4080-A14C-A3268510A96C}" dt="2021-10-12T11:50:18.497" v="472"/>
          <ac:spMkLst>
            <pc:docMk/>
            <pc:sldMk cId="3071977642" sldId="262"/>
            <ac:spMk id="5" creationId="{853B4FF2-7C8C-4F6C-8615-307FD6D46C61}"/>
          </ac:spMkLst>
        </pc:spChg>
        <pc:spChg chg="add del mod">
          <ac:chgData name="Ali Eftekhari Milani" userId="3c4381b8-8457-4cb6-8b4e-77147de0e54e" providerId="ADAL" clId="{7DFFE541-26A1-4080-A14C-A3268510A96C}" dt="2021-10-12T12:04:04.592" v="711"/>
          <ac:spMkLst>
            <pc:docMk/>
            <pc:sldMk cId="3071977642" sldId="262"/>
            <ac:spMk id="6" creationId="{A744F2ED-70FE-4A6A-8F18-4AC3150C7014}"/>
          </ac:spMkLst>
        </pc:spChg>
        <pc:spChg chg="add del mod">
          <ac:chgData name="Ali Eftekhari Milani" userId="3c4381b8-8457-4cb6-8b4e-77147de0e54e" providerId="ADAL" clId="{7DFFE541-26A1-4080-A14C-A3268510A96C}" dt="2021-10-12T15:53:36.446" v="3624" actId="478"/>
          <ac:spMkLst>
            <pc:docMk/>
            <pc:sldMk cId="3071977642" sldId="262"/>
            <ac:spMk id="7" creationId="{0CA88EA7-B0AF-4DE5-82DD-9553625A2DB9}"/>
          </ac:spMkLst>
        </pc:spChg>
        <pc:spChg chg="add del mod ord">
          <ac:chgData name="Ali Eftekhari Milani" userId="3c4381b8-8457-4cb6-8b4e-77147de0e54e" providerId="ADAL" clId="{7DFFE541-26A1-4080-A14C-A3268510A96C}" dt="2021-10-12T15:53:38.389" v="3625" actId="478"/>
          <ac:spMkLst>
            <pc:docMk/>
            <pc:sldMk cId="3071977642" sldId="262"/>
            <ac:spMk id="8" creationId="{6A605017-38C9-4C57-9D84-B73EBE18C0F4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0" creationId="{6AD124D2-9301-4723-9B9A-9E95F412647E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1" creationId="{50FD3B04-D899-4D0B-A013-A8FF5F3CF806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2" creationId="{C01B8466-1F40-40AB-BE78-C09EBBC174E7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3" creationId="{502BF618-1B37-4E86-BEDA-89EBE69EDFED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4" creationId="{9CC57702-766F-482A-B883-8E591087FECA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5" creationId="{5A2A74F8-5CE4-4F15-87C6-6BF3B63164C3}"/>
          </ac:spMkLst>
        </pc:spChg>
        <pc:spChg chg="mod">
          <ac:chgData name="Ali Eftekhari Milani" userId="3c4381b8-8457-4cb6-8b4e-77147de0e54e" providerId="ADAL" clId="{7DFFE541-26A1-4080-A14C-A3268510A96C}" dt="2021-10-12T12:15:57.027" v="1035" actId="1076"/>
          <ac:spMkLst>
            <pc:docMk/>
            <pc:sldMk cId="3071977642" sldId="262"/>
            <ac:spMk id="16" creationId="{F25CD2B4-AAEA-45FF-A4EE-93D087975636}"/>
          </ac:spMkLst>
        </pc:spChg>
        <pc:spChg chg="add mod">
          <ac:chgData name="Ali Eftekhari Milani" userId="3c4381b8-8457-4cb6-8b4e-77147de0e54e" providerId="ADAL" clId="{7DFFE541-26A1-4080-A14C-A3268510A96C}" dt="2021-10-12T12:35:16.237" v="1228" actId="1076"/>
          <ac:spMkLst>
            <pc:docMk/>
            <pc:sldMk cId="3071977642" sldId="262"/>
            <ac:spMk id="40" creationId="{9773F6DF-01FA-460D-B7B5-7A58D63BDD62}"/>
          </ac:spMkLst>
        </pc:spChg>
        <pc:spChg chg="add mod">
          <ac:chgData name="Ali Eftekhari Milani" userId="3c4381b8-8457-4cb6-8b4e-77147de0e54e" providerId="ADAL" clId="{7DFFE541-26A1-4080-A14C-A3268510A96C}" dt="2021-10-12T12:32:23.977" v="1211" actId="1076"/>
          <ac:spMkLst>
            <pc:docMk/>
            <pc:sldMk cId="3071977642" sldId="262"/>
            <ac:spMk id="41" creationId="{3FBD3A56-C491-49AD-B6C0-388F3E427FB7}"/>
          </ac:spMkLst>
        </pc:spChg>
        <pc:spChg chg="add mod">
          <ac:chgData name="Ali Eftekhari Milani" userId="3c4381b8-8457-4cb6-8b4e-77147de0e54e" providerId="ADAL" clId="{7DFFE541-26A1-4080-A14C-A3268510A96C}" dt="2021-10-12T13:09:17.894" v="1849" actId="688"/>
          <ac:spMkLst>
            <pc:docMk/>
            <pc:sldMk cId="3071977642" sldId="262"/>
            <ac:spMk id="42" creationId="{362EE786-8D93-4658-A170-D3F39E5C4134}"/>
          </ac:spMkLst>
        </pc:spChg>
        <pc:spChg chg="add mod">
          <ac:chgData name="Ali Eftekhari Milani" userId="3c4381b8-8457-4cb6-8b4e-77147de0e54e" providerId="ADAL" clId="{7DFFE541-26A1-4080-A14C-A3268510A96C}" dt="2021-10-12T13:09:31.934" v="1852" actId="1076"/>
          <ac:spMkLst>
            <pc:docMk/>
            <pc:sldMk cId="3071977642" sldId="262"/>
            <ac:spMk id="43" creationId="{2407178C-E730-40E6-8AEE-6445B053F04C}"/>
          </ac:spMkLst>
        </pc:spChg>
        <pc:spChg chg="add mod">
          <ac:chgData name="Ali Eftekhari Milani" userId="3c4381b8-8457-4cb6-8b4e-77147de0e54e" providerId="ADAL" clId="{7DFFE541-26A1-4080-A14C-A3268510A96C}" dt="2021-10-12T13:09:39.980" v="1853" actId="1076"/>
          <ac:spMkLst>
            <pc:docMk/>
            <pc:sldMk cId="3071977642" sldId="262"/>
            <ac:spMk id="44" creationId="{79BFFBC6-C5D7-4FCA-94A9-2B320B221C57}"/>
          </ac:spMkLst>
        </pc:spChg>
        <pc:spChg chg="add mod">
          <ac:chgData name="Ali Eftekhari Milani" userId="3c4381b8-8457-4cb6-8b4e-77147de0e54e" providerId="ADAL" clId="{7DFFE541-26A1-4080-A14C-A3268510A96C}" dt="2021-10-12T13:09:00.066" v="1846" actId="1076"/>
          <ac:spMkLst>
            <pc:docMk/>
            <pc:sldMk cId="3071977642" sldId="262"/>
            <ac:spMk id="45" creationId="{06366242-2743-4E20-8856-130338E5C29D}"/>
          </ac:spMkLst>
        </pc:spChg>
        <pc:grpChg chg="add del mod">
          <ac:chgData name="Ali Eftekhari Milani" userId="3c4381b8-8457-4cb6-8b4e-77147de0e54e" providerId="ADAL" clId="{7DFFE541-26A1-4080-A14C-A3268510A96C}" dt="2021-10-12T12:24:50.248" v="1125" actId="478"/>
          <ac:grpSpMkLst>
            <pc:docMk/>
            <pc:sldMk cId="3071977642" sldId="262"/>
            <ac:grpSpMk id="9" creationId="{7644A6B0-74A2-48B2-A237-17F67F497A06}"/>
          </ac:grpSpMkLst>
        </pc:grpChg>
        <pc:graphicFrameChg chg="add del mod">
          <ac:chgData name="Ali Eftekhari Milani" userId="3c4381b8-8457-4cb6-8b4e-77147de0e54e" providerId="ADAL" clId="{7DFFE541-26A1-4080-A14C-A3268510A96C}" dt="2021-10-12T11:50:18.497" v="472"/>
          <ac:graphicFrameMkLst>
            <pc:docMk/>
            <pc:sldMk cId="3071977642" sldId="262"/>
            <ac:graphicFrameMk id="4" creationId="{3405DFFC-1BFB-4EAB-9082-8454D2DC2095}"/>
          </ac:graphicFrameMkLst>
        </pc:graphicFrameChg>
        <pc:graphicFrameChg chg="add mod">
          <ac:chgData name="Ali Eftekhari Milani" userId="3c4381b8-8457-4cb6-8b4e-77147de0e54e" providerId="ADAL" clId="{7DFFE541-26A1-4080-A14C-A3268510A96C}" dt="2021-10-12T15:55:16.353" v="3634" actId="20577"/>
          <ac:graphicFrameMkLst>
            <pc:docMk/>
            <pc:sldMk cId="3071977642" sldId="262"/>
            <ac:graphicFrameMk id="33" creationId="{5454652A-4014-4DD8-BEBD-017FE4B2A10B}"/>
          </ac:graphicFrameMkLst>
        </pc:graphicFrameChg>
        <pc:picChg chg="add del mod">
          <ac:chgData name="Ali Eftekhari Milani" userId="3c4381b8-8457-4cb6-8b4e-77147de0e54e" providerId="ADAL" clId="{7DFFE541-26A1-4080-A14C-A3268510A96C}" dt="2021-10-12T12:24:50.787" v="1126" actId="478"/>
          <ac:picMkLst>
            <pc:docMk/>
            <pc:sldMk cId="3071977642" sldId="262"/>
            <ac:picMk id="32" creationId="{81E17E49-B4FF-42CA-B131-810AA537E8EE}"/>
          </ac:picMkLst>
        </pc:picChg>
        <pc:picChg chg="add del mod">
          <ac:chgData name="Ali Eftekhari Milani" userId="3c4381b8-8457-4cb6-8b4e-77147de0e54e" providerId="ADAL" clId="{7DFFE541-26A1-4080-A14C-A3268510A96C}" dt="2021-10-12T12:28:36.870" v="1137" actId="478"/>
          <ac:picMkLst>
            <pc:docMk/>
            <pc:sldMk cId="3071977642" sldId="262"/>
            <ac:picMk id="35" creationId="{43EBD059-ED80-4C20-9C4A-184CC99D42D6}"/>
          </ac:picMkLst>
        </pc:picChg>
        <pc:picChg chg="add mod">
          <ac:chgData name="Ali Eftekhari Milani" userId="3c4381b8-8457-4cb6-8b4e-77147de0e54e" providerId="ADAL" clId="{7DFFE541-26A1-4080-A14C-A3268510A96C}" dt="2021-10-12T12:35:16.237" v="1228" actId="1076"/>
          <ac:picMkLst>
            <pc:docMk/>
            <pc:sldMk cId="3071977642" sldId="262"/>
            <ac:picMk id="37" creationId="{96D131D9-896E-4A3E-A8ED-F35AE5D87FC7}"/>
          </ac:picMkLst>
        </pc:picChg>
        <pc:picChg chg="add mod">
          <ac:chgData name="Ali Eftekhari Milani" userId="3c4381b8-8457-4cb6-8b4e-77147de0e54e" providerId="ADAL" clId="{7DFFE541-26A1-4080-A14C-A3268510A96C}" dt="2021-10-12T12:31:48.076" v="1191" actId="1076"/>
          <ac:picMkLst>
            <pc:docMk/>
            <pc:sldMk cId="3071977642" sldId="262"/>
            <ac:picMk id="39" creationId="{3C4993BC-0880-4807-8009-158E84460D76}"/>
          </ac:picMkLst>
        </pc:pic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17" creationId="{D3B472E5-F3FE-47ED-8F3A-36C7CD37CC6A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18" creationId="{6FF14EAD-577F-4527-82EF-1B4B1D9C5AAC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19" creationId="{D1EEFED7-E3DD-4CB0-9E42-870941921FB3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0" creationId="{013AC91D-F137-4289-945B-C4204620D769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1" creationId="{7E83F566-F2F0-4901-BA3A-63B33A6FC093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2" creationId="{450B2574-7101-47A4-9260-A0189B72F106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3" creationId="{76154F6B-B558-4F7C-BBC6-6F06B1E851DC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4" creationId="{CF385EC4-123A-4433-AA2D-5F0F9EEA62E8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5" creationId="{80349C60-8406-4275-A9D6-07AB7FE9CD50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6" creationId="{C27BC502-8F34-47E4-BED9-A7C6A3598E96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7" creationId="{F1087C10-A658-4AC4-83C7-DF7ECB1DCC92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8" creationId="{C0A84270-7E90-49D9-90B8-B8C3599EF8A9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29" creationId="{C8A8CE51-F6C5-470B-82FB-4CCD58E8912C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30" creationId="{88050A96-15A8-4454-85D2-9593CAB9943B}"/>
          </ac:cxnSpMkLst>
        </pc:cxnChg>
        <pc:cxnChg chg="mod">
          <ac:chgData name="Ali Eftekhari Milani" userId="3c4381b8-8457-4cb6-8b4e-77147de0e54e" providerId="ADAL" clId="{7DFFE541-26A1-4080-A14C-A3268510A96C}" dt="2021-10-12T12:24:50.248" v="1125" actId="478"/>
          <ac:cxnSpMkLst>
            <pc:docMk/>
            <pc:sldMk cId="3071977642" sldId="262"/>
            <ac:cxnSpMk id="31" creationId="{DB5EF0C0-80E2-41D8-BC61-D00B6311A091}"/>
          </ac:cxnSpMkLst>
        </pc:cxnChg>
      </pc:sldChg>
      <pc:sldChg chg="addSp delSp modSp new mod">
        <pc:chgData name="Ali Eftekhari Milani" userId="3c4381b8-8457-4cb6-8b4e-77147de0e54e" providerId="ADAL" clId="{7DFFE541-26A1-4080-A14C-A3268510A96C}" dt="2021-10-12T15:56:46.399" v="3669" actId="20577"/>
        <pc:sldMkLst>
          <pc:docMk/>
          <pc:sldMk cId="911567731" sldId="263"/>
        </pc:sldMkLst>
        <pc:spChg chg="mod">
          <ac:chgData name="Ali Eftekhari Milani" userId="3c4381b8-8457-4cb6-8b4e-77147de0e54e" providerId="ADAL" clId="{7DFFE541-26A1-4080-A14C-A3268510A96C}" dt="2021-10-12T12:35:45.581" v="1271" actId="20577"/>
          <ac:spMkLst>
            <pc:docMk/>
            <pc:sldMk cId="911567731" sldId="263"/>
            <ac:spMk id="2" creationId="{1BB40547-3E64-4F6F-A857-9503B4034991}"/>
          </ac:spMkLst>
        </pc:spChg>
        <pc:spChg chg="mod">
          <ac:chgData name="Ali Eftekhari Milani" userId="3c4381b8-8457-4cb6-8b4e-77147de0e54e" providerId="ADAL" clId="{7DFFE541-26A1-4080-A14C-A3268510A96C}" dt="2021-10-12T12:56:28.482" v="1562" actId="1076"/>
          <ac:spMkLst>
            <pc:docMk/>
            <pc:sldMk cId="911567731" sldId="263"/>
            <ac:spMk id="3" creationId="{52B04BC9-6BF6-4C24-B3E0-3FA0629C4A33}"/>
          </ac:spMkLst>
        </pc:spChg>
        <pc:spChg chg="add del mod">
          <ac:chgData name="Ali Eftekhari Milani" userId="3c4381b8-8457-4cb6-8b4e-77147de0e54e" providerId="ADAL" clId="{7DFFE541-26A1-4080-A14C-A3268510A96C}" dt="2021-10-12T12:52:12.602" v="1498" actId="478"/>
          <ac:spMkLst>
            <pc:docMk/>
            <pc:sldMk cId="911567731" sldId="263"/>
            <ac:spMk id="6" creationId="{AA8AED41-5C1B-4CB5-8A00-B9E111C199AA}"/>
          </ac:spMkLst>
        </pc:spChg>
        <pc:spChg chg="add del mod">
          <ac:chgData name="Ali Eftekhari Milani" userId="3c4381b8-8457-4cb6-8b4e-77147de0e54e" providerId="ADAL" clId="{7DFFE541-26A1-4080-A14C-A3268510A96C}" dt="2021-10-12T12:52:14.846" v="1499" actId="478"/>
          <ac:spMkLst>
            <pc:docMk/>
            <pc:sldMk cId="911567731" sldId="263"/>
            <ac:spMk id="7" creationId="{BD5FC981-AF5D-451F-9665-1BEFC557AEAD}"/>
          </ac:spMkLst>
        </pc:spChg>
        <pc:spChg chg="add del mod">
          <ac:chgData name="Ali Eftekhari Milani" userId="3c4381b8-8457-4cb6-8b4e-77147de0e54e" providerId="ADAL" clId="{7DFFE541-26A1-4080-A14C-A3268510A96C}" dt="2021-10-12T12:52:09.200" v="1496" actId="478"/>
          <ac:spMkLst>
            <pc:docMk/>
            <pc:sldMk cId="911567731" sldId="263"/>
            <ac:spMk id="8" creationId="{AA012868-DAE5-41D1-96F9-9C7403318476}"/>
          </ac:spMkLst>
        </pc:spChg>
        <pc:spChg chg="add del mod">
          <ac:chgData name="Ali Eftekhari Milani" userId="3c4381b8-8457-4cb6-8b4e-77147de0e54e" providerId="ADAL" clId="{7DFFE541-26A1-4080-A14C-A3268510A96C}" dt="2021-10-12T12:55:56.606" v="1557"/>
          <ac:spMkLst>
            <pc:docMk/>
            <pc:sldMk cId="911567731" sldId="263"/>
            <ac:spMk id="11" creationId="{4557CCC3-34C9-4483-A18B-AE4FCC7F91BF}"/>
          </ac:spMkLst>
        </pc:spChg>
        <pc:spChg chg="add mod">
          <ac:chgData name="Ali Eftekhari Milani" userId="3c4381b8-8457-4cb6-8b4e-77147de0e54e" providerId="ADAL" clId="{7DFFE541-26A1-4080-A14C-A3268510A96C}" dt="2021-10-12T13:03:01.049" v="1697" actId="1076"/>
          <ac:spMkLst>
            <pc:docMk/>
            <pc:sldMk cId="911567731" sldId="263"/>
            <ac:spMk id="14" creationId="{D679FC27-EF6A-42CE-97B8-0798C91099EC}"/>
          </ac:spMkLst>
        </pc:spChg>
        <pc:spChg chg="add mod">
          <ac:chgData name="Ali Eftekhari Milani" userId="3c4381b8-8457-4cb6-8b4e-77147de0e54e" providerId="ADAL" clId="{7DFFE541-26A1-4080-A14C-A3268510A96C}" dt="2021-10-12T12:51:12.656" v="1481" actId="1076"/>
          <ac:spMkLst>
            <pc:docMk/>
            <pc:sldMk cId="911567731" sldId="263"/>
            <ac:spMk id="21" creationId="{2801CE52-BB82-40A1-9A19-060503F9E23B}"/>
          </ac:spMkLst>
        </pc:spChg>
        <pc:spChg chg="add mod">
          <ac:chgData name="Ali Eftekhari Milani" userId="3c4381b8-8457-4cb6-8b4e-77147de0e54e" providerId="ADAL" clId="{7DFFE541-26A1-4080-A14C-A3268510A96C}" dt="2021-10-12T12:58:24.704" v="1599" actId="1076"/>
          <ac:spMkLst>
            <pc:docMk/>
            <pc:sldMk cId="911567731" sldId="263"/>
            <ac:spMk id="24" creationId="{1C89D714-3F8E-4BFB-9A05-CA2ACDFE3AEF}"/>
          </ac:spMkLst>
        </pc:spChg>
        <pc:spChg chg="add mod">
          <ac:chgData name="Ali Eftekhari Milani" userId="3c4381b8-8457-4cb6-8b4e-77147de0e54e" providerId="ADAL" clId="{7DFFE541-26A1-4080-A14C-A3268510A96C}" dt="2021-10-12T12:51:59.734" v="1494" actId="1076"/>
          <ac:spMkLst>
            <pc:docMk/>
            <pc:sldMk cId="911567731" sldId="263"/>
            <ac:spMk id="26" creationId="{0A974BA0-F458-4A8B-B9FD-549EE6CC51EE}"/>
          </ac:spMkLst>
        </pc:spChg>
        <pc:spChg chg="add mod">
          <ac:chgData name="Ali Eftekhari Milani" userId="3c4381b8-8457-4cb6-8b4e-77147de0e54e" providerId="ADAL" clId="{7DFFE541-26A1-4080-A14C-A3268510A96C}" dt="2021-10-12T13:03:22.178" v="1700" actId="1076"/>
          <ac:spMkLst>
            <pc:docMk/>
            <pc:sldMk cId="911567731" sldId="263"/>
            <ac:spMk id="30" creationId="{41214693-8542-4159-84D7-B307AA8378C3}"/>
          </ac:spMkLst>
        </pc:spChg>
        <pc:spChg chg="add mod">
          <ac:chgData name="Ali Eftekhari Milani" userId="3c4381b8-8457-4cb6-8b4e-77147de0e54e" providerId="ADAL" clId="{7DFFE541-26A1-4080-A14C-A3268510A96C}" dt="2021-10-12T13:03:34.536" v="1703" actId="1076"/>
          <ac:spMkLst>
            <pc:docMk/>
            <pc:sldMk cId="911567731" sldId="263"/>
            <ac:spMk id="31" creationId="{96D8EDFF-1EAF-4210-9FD6-71E4BCB5FCBA}"/>
          </ac:spMkLst>
        </pc:spChg>
        <pc:spChg chg="add mod">
          <ac:chgData name="Ali Eftekhari Milani" userId="3c4381b8-8457-4cb6-8b4e-77147de0e54e" providerId="ADAL" clId="{7DFFE541-26A1-4080-A14C-A3268510A96C}" dt="2021-10-12T15:56:46.399" v="3669" actId="20577"/>
          <ac:spMkLst>
            <pc:docMk/>
            <pc:sldMk cId="911567731" sldId="263"/>
            <ac:spMk id="32" creationId="{7EAB4A7F-5ED4-427F-91EC-02022166516E}"/>
          </ac:spMkLst>
        </pc:spChg>
        <pc:spChg chg="add mod">
          <ac:chgData name="Ali Eftekhari Milani" userId="3c4381b8-8457-4cb6-8b4e-77147de0e54e" providerId="ADAL" clId="{7DFFE541-26A1-4080-A14C-A3268510A96C}" dt="2021-10-12T13:12:15.597" v="1885" actId="1076"/>
          <ac:spMkLst>
            <pc:docMk/>
            <pc:sldMk cId="911567731" sldId="263"/>
            <ac:spMk id="35" creationId="{585735AE-EEB9-450E-A4AC-E52A4701E867}"/>
          </ac:spMkLst>
        </pc:spChg>
        <pc:picChg chg="add mod">
          <ac:chgData name="Ali Eftekhari Milani" userId="3c4381b8-8457-4cb6-8b4e-77147de0e54e" providerId="ADAL" clId="{7DFFE541-26A1-4080-A14C-A3268510A96C}" dt="2021-10-12T12:38:41.657" v="1335" actId="1076"/>
          <ac:picMkLst>
            <pc:docMk/>
            <pc:sldMk cId="911567731" sldId="263"/>
            <ac:picMk id="5" creationId="{B1C12773-C963-4B81-AC6D-5B4AF6F160DE}"/>
          </ac:picMkLst>
        </pc:picChg>
        <pc:picChg chg="add mod">
          <ac:chgData name="Ali Eftekhari Milani" userId="3c4381b8-8457-4cb6-8b4e-77147de0e54e" providerId="ADAL" clId="{7DFFE541-26A1-4080-A14C-A3268510A96C}" dt="2021-10-12T13:02:57.298" v="1695" actId="1076"/>
          <ac:picMkLst>
            <pc:docMk/>
            <pc:sldMk cId="911567731" sldId="263"/>
            <ac:picMk id="10" creationId="{F6870236-7732-48F5-BC9A-68DCFE8D9C20}"/>
          </ac:picMkLst>
        </pc:picChg>
        <pc:picChg chg="add del mod">
          <ac:chgData name="Ali Eftekhari Milani" userId="3c4381b8-8457-4cb6-8b4e-77147de0e54e" providerId="ADAL" clId="{7DFFE541-26A1-4080-A14C-A3268510A96C}" dt="2021-10-12T12:55:17.438" v="1538" actId="478"/>
          <ac:picMkLst>
            <pc:docMk/>
            <pc:sldMk cId="911567731" sldId="263"/>
            <ac:picMk id="13" creationId="{4B5408EB-9FDB-4F74-A9FB-D2657FB6E6B7}"/>
          </ac:picMkLst>
        </pc:picChg>
        <pc:picChg chg="add mod">
          <ac:chgData name="Ali Eftekhari Milani" userId="3c4381b8-8457-4cb6-8b4e-77147de0e54e" providerId="ADAL" clId="{7DFFE541-26A1-4080-A14C-A3268510A96C}" dt="2021-10-12T13:10:37.437" v="1855" actId="14100"/>
          <ac:picMkLst>
            <pc:docMk/>
            <pc:sldMk cId="911567731" sldId="263"/>
            <ac:picMk id="16" creationId="{3B489DD4-7D6D-4CC3-B225-5BC3CC5C0C1D}"/>
          </ac:picMkLst>
        </pc:picChg>
        <pc:picChg chg="add mod">
          <ac:chgData name="Ali Eftekhari Milani" userId="3c4381b8-8457-4cb6-8b4e-77147de0e54e" providerId="ADAL" clId="{7DFFE541-26A1-4080-A14C-A3268510A96C}" dt="2021-10-12T13:11:29.260" v="1860" actId="1076"/>
          <ac:picMkLst>
            <pc:docMk/>
            <pc:sldMk cId="911567731" sldId="263"/>
            <ac:picMk id="34" creationId="{EA39B4D5-6764-47F9-BFFB-0D14868338E1}"/>
          </ac:picMkLst>
        </pc:picChg>
        <pc:cxnChg chg="add mod">
          <ac:chgData name="Ali Eftekhari Milani" userId="3c4381b8-8457-4cb6-8b4e-77147de0e54e" providerId="ADAL" clId="{7DFFE541-26A1-4080-A14C-A3268510A96C}" dt="2021-10-12T12:50:58.126" v="1478" actId="1076"/>
          <ac:cxnSpMkLst>
            <pc:docMk/>
            <pc:sldMk cId="911567731" sldId="263"/>
            <ac:cxnSpMk id="18" creationId="{2620E211-0AC7-4557-BB8E-3001020BD50A}"/>
          </ac:cxnSpMkLst>
        </pc:cxnChg>
        <pc:cxnChg chg="add mod">
          <ac:chgData name="Ali Eftekhari Milani" userId="3c4381b8-8457-4cb6-8b4e-77147de0e54e" providerId="ADAL" clId="{7DFFE541-26A1-4080-A14C-A3268510A96C}" dt="2021-10-12T12:51:20.996" v="1484" actId="1076"/>
          <ac:cxnSpMkLst>
            <pc:docMk/>
            <pc:sldMk cId="911567731" sldId="263"/>
            <ac:cxnSpMk id="22" creationId="{D4425456-E0CD-4CAD-80B0-E71E15DE8B50}"/>
          </ac:cxnSpMkLst>
        </pc:cxnChg>
        <pc:cxnChg chg="add mod">
          <ac:chgData name="Ali Eftekhari Milani" userId="3c4381b8-8457-4cb6-8b4e-77147de0e54e" providerId="ADAL" clId="{7DFFE541-26A1-4080-A14C-A3268510A96C}" dt="2021-10-12T12:52:01.745" v="1495" actId="14100"/>
          <ac:cxnSpMkLst>
            <pc:docMk/>
            <pc:sldMk cId="911567731" sldId="263"/>
            <ac:cxnSpMk id="27" creationId="{02B65CE8-5BEE-48AE-B8B5-2C5A26BE9713}"/>
          </ac:cxnSpMkLst>
        </pc:cxnChg>
      </pc:sldChg>
      <pc:sldChg chg="addSp delSp modSp new mod">
        <pc:chgData name="Ali Eftekhari Milani" userId="3c4381b8-8457-4cb6-8b4e-77147de0e54e" providerId="ADAL" clId="{7DFFE541-26A1-4080-A14C-A3268510A96C}" dt="2021-10-12T15:54:27.540" v="3629" actId="20577"/>
        <pc:sldMkLst>
          <pc:docMk/>
          <pc:sldMk cId="446046898" sldId="264"/>
        </pc:sldMkLst>
        <pc:spChg chg="mod">
          <ac:chgData name="Ali Eftekhari Milani" userId="3c4381b8-8457-4cb6-8b4e-77147de0e54e" providerId="ADAL" clId="{7DFFE541-26A1-4080-A14C-A3268510A96C}" dt="2021-10-12T13:13:39.865" v="1931" actId="20577"/>
          <ac:spMkLst>
            <pc:docMk/>
            <pc:sldMk cId="446046898" sldId="264"/>
            <ac:spMk id="2" creationId="{94C86344-D1FC-436B-BC40-900625854F81}"/>
          </ac:spMkLst>
        </pc:spChg>
        <pc:spChg chg="mod">
          <ac:chgData name="Ali Eftekhari Milani" userId="3c4381b8-8457-4cb6-8b4e-77147de0e54e" providerId="ADAL" clId="{7DFFE541-26A1-4080-A14C-A3268510A96C}" dt="2021-10-12T15:54:27.540" v="3629" actId="20577"/>
          <ac:spMkLst>
            <pc:docMk/>
            <pc:sldMk cId="446046898" sldId="264"/>
            <ac:spMk id="3" creationId="{54E07D65-4C77-4C3F-BC2F-DFFE4BEFD2BB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4" creationId="{0011FCB9-32CA-4972-934B-0704B05EDAA9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5" creationId="{5BA80458-C68A-4D6E-BA1F-DC81AFED8BF9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6" creationId="{A26BEFC9-3E69-404B-A02B-F87ED740DF16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9" creationId="{FE7AC478-77EF-48CB-9F23-D2E3C2C99491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10" creationId="{56C9CB77-0771-48A8-BAE1-452741B25E9A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11" creationId="{56AAF517-41A2-4EF8-B27D-33AF52DFA164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3" creationId="{04D03AAC-AB71-4DB6-840A-96DD370240D1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4" creationId="{A01CC234-4F65-4EA0-A748-5598B42F117E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5" creationId="{8BE6B75D-201E-45FD-8F86-AA395CE26219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6" creationId="{BBA5543C-B144-4980-A53F-DA646A454E8C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7" creationId="{780C1E31-A3BC-4D69-9B34-E1DA5B94434F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8" creationId="{3BFB1F59-B0CF-4FD9-92EB-7A88741BF6C8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19" creationId="{FA1610C5-1AC5-432E-9CBE-5D4C5F3393DD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20" creationId="{4DBBCDBC-8C82-4A08-BF34-D99E495AE610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33" creationId="{E08C28BB-FDBC-462B-946B-00FF7C81D8AF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34" creationId="{04A57576-A56E-4656-AAAB-0D580F25EFD6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39" creationId="{7D89D331-0CE5-4B54-AC6E-D44C08F579DC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0" creationId="{3EE94306-5B08-43F1-810F-1E5AB6095785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1" creationId="{2713E52E-223C-4EB1-B142-256DC697739C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5" creationId="{B6A6143B-44A1-4BF7-8C80-48379FEAF8CC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6" creationId="{4FBDAF52-FC1C-4772-BF42-78E0D0777572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7" creationId="{BF475418-E3B8-4BBB-B453-48117E34E3C6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8" creationId="{5F914064-5955-42DB-AD92-2E02A47A713A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49" creationId="{FE30D238-FF0E-4BC2-8542-7DE00AA04509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0" creationId="{FB713D45-3E8E-4E8F-A426-2B9057495993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1" creationId="{FEEF2A58-146C-4C53-881A-DC86200AD4F2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2" creationId="{161C5875-684C-49A3-8AE0-39327CAB0978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3" creationId="{F88B5D96-90D9-4F12-921A-1601090EC5F4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6" creationId="{BC09333F-4EB0-413D-916B-883D0046B049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7" creationId="{41C42711-8D2A-42EC-8752-02FD2BE155BC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8" creationId="{72102CA5-0FBE-44CE-AD06-C39530B78213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59" creationId="{ABE90D1C-51EF-4EB2-B428-8DB1C931C980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0" creationId="{356B8B54-16D6-431F-93C1-4EA9F97BE550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1" creationId="{457E7242-2111-4AEC-B7CD-2E45CEACA542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2" creationId="{00ED3DAD-5F7A-41E6-85E9-C93A8F7F356E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3" creationId="{9996E72C-A75F-4928-81ED-17B4A304462D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4" creationId="{8A409BFA-0540-4BCA-8054-6E2152878B7B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5" creationId="{BFD05B84-1463-4ACF-854E-869AD9E71F4D}"/>
          </ac:spMkLst>
        </pc:spChg>
        <pc:spChg chg="mod">
          <ac:chgData name="Ali Eftekhari Milani" userId="3c4381b8-8457-4cb6-8b4e-77147de0e54e" providerId="ADAL" clId="{7DFFE541-26A1-4080-A14C-A3268510A96C}" dt="2021-10-12T14:21:15.210" v="2118"/>
          <ac:spMkLst>
            <pc:docMk/>
            <pc:sldMk cId="446046898" sldId="264"/>
            <ac:spMk id="66" creationId="{D7C2D3AC-7727-4A4E-84FA-8550FB98AED9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67" creationId="{5958D4D1-F924-4E7F-824D-74D0747159F3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68" creationId="{5ACFE90E-DE56-4678-AE37-27BDE5993EA5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69" creationId="{4492AF90-8FF6-4A3F-96D4-1D94EC513231}"/>
          </ac:spMkLst>
        </pc:spChg>
        <pc:spChg chg="add del mod">
          <ac:chgData name="Ali Eftekhari Milani" userId="3c4381b8-8457-4cb6-8b4e-77147de0e54e" providerId="ADAL" clId="{7DFFE541-26A1-4080-A14C-A3268510A96C}" dt="2021-10-12T14:21:16.866" v="2119"/>
          <ac:spMkLst>
            <pc:docMk/>
            <pc:sldMk cId="446046898" sldId="264"/>
            <ac:spMk id="70" creationId="{1E9DE4DC-046D-4058-8F80-4E1452068F65}"/>
          </ac:spMkLst>
        </pc:spChg>
        <pc:grpChg chg="add del mod">
          <ac:chgData name="Ali Eftekhari Milani" userId="3c4381b8-8457-4cb6-8b4e-77147de0e54e" providerId="ADAL" clId="{7DFFE541-26A1-4080-A14C-A3268510A96C}" dt="2021-10-12T14:21:16.866" v="2119"/>
          <ac:grpSpMkLst>
            <pc:docMk/>
            <pc:sldMk cId="446046898" sldId="264"/>
            <ac:grpSpMk id="12" creationId="{8129CF8C-AFD9-4F00-87D2-F7DA09CE1E32}"/>
          </ac:grpSpMkLst>
        </pc:grpChg>
        <pc:grpChg chg="mod">
          <ac:chgData name="Ali Eftekhari Milani" userId="3c4381b8-8457-4cb6-8b4e-77147de0e54e" providerId="ADAL" clId="{7DFFE541-26A1-4080-A14C-A3268510A96C}" dt="2021-10-12T14:21:15.210" v="2118"/>
          <ac:grpSpMkLst>
            <pc:docMk/>
            <pc:sldMk cId="446046898" sldId="264"/>
            <ac:grpSpMk id="42" creationId="{D483241D-B69F-424F-A58B-F427FA5BAD82}"/>
          </ac:grpSpMkLst>
        </pc:grpChg>
        <pc:picChg chg="add mod">
          <ac:chgData name="Ali Eftekhari Milani" userId="3c4381b8-8457-4cb6-8b4e-77147de0e54e" providerId="ADAL" clId="{7DFFE541-26A1-4080-A14C-A3268510A96C}" dt="2021-10-12T14:35:10.817" v="2436" actId="14100"/>
          <ac:picMkLst>
            <pc:docMk/>
            <pc:sldMk cId="446046898" sldId="264"/>
            <ac:picMk id="73" creationId="{316C1BEA-9D4A-4982-A05C-57658D8F71B5}"/>
          </ac:picMkLst>
        </pc:picChg>
        <pc:cxnChg chg="add del mod">
          <ac:chgData name="Ali Eftekhari Milani" userId="3c4381b8-8457-4cb6-8b4e-77147de0e54e" providerId="ADAL" clId="{7DFFE541-26A1-4080-A14C-A3268510A96C}" dt="2021-10-12T14:21:16.866" v="2119"/>
          <ac:cxnSpMkLst>
            <pc:docMk/>
            <pc:sldMk cId="446046898" sldId="264"/>
            <ac:cxnSpMk id="7" creationId="{2F70B5BB-63FF-4AAE-88B2-CA1810801F1B}"/>
          </ac:cxnSpMkLst>
        </pc:cxnChg>
        <pc:cxnChg chg="add del mod">
          <ac:chgData name="Ali Eftekhari Milani" userId="3c4381b8-8457-4cb6-8b4e-77147de0e54e" providerId="ADAL" clId="{7DFFE541-26A1-4080-A14C-A3268510A96C}" dt="2021-10-12T14:21:16.866" v="2119"/>
          <ac:cxnSpMkLst>
            <pc:docMk/>
            <pc:sldMk cId="446046898" sldId="264"/>
            <ac:cxnSpMk id="8" creationId="{8F3F5809-462A-446A-8574-4293BC4B4DBD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1" creationId="{72597A8D-D6CB-4DE0-8920-D389030193B6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2" creationId="{9ADDD2CB-3A1A-4C71-9A9A-F05A5DFE784D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3" creationId="{8CFFB0B3-63BE-4039-B205-75990FB336B9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4" creationId="{FA7EB4A7-F35C-4C8C-BD0A-07F3E1B5C042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5" creationId="{4679470F-B69C-47B6-820A-524595C4C309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6" creationId="{E57E494D-CA5D-4967-9B93-AB6D47A2AA45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7" creationId="{B7E9B059-ED53-4365-A752-ACEA0EB9A77C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8" creationId="{44F92525-0677-46AA-8329-825EC63BC39E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29" creationId="{43FA78B6-8840-4E4E-B420-D019255EEF16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0" creationId="{D3782C27-D954-4C30-A829-B25EA1B13C87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1" creationId="{A789A8C0-C58F-4B42-A9BC-29D26D83FAF9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2" creationId="{CD227237-1C60-403D-BB65-30F27449C0E7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5" creationId="{04A763DF-39D7-4954-8776-301BF73DEC20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6" creationId="{05A78ECD-E1EA-41CD-BD92-D79EB1C6E961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7" creationId="{982EBB92-F8D0-4ED8-9B00-22782975FDDB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38" creationId="{EA94E0C8-E89F-4ECF-8E92-D2C6A482A7F5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43" creationId="{0D56A303-AA3D-446A-A53D-B886CDF1AC12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44" creationId="{84BF27D2-DB69-4387-974C-9E2845CBD674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54" creationId="{A2B49A85-2D2E-4B25-9684-0077D3CA8CA3}"/>
          </ac:cxnSpMkLst>
        </pc:cxnChg>
        <pc:cxnChg chg="mod">
          <ac:chgData name="Ali Eftekhari Milani" userId="3c4381b8-8457-4cb6-8b4e-77147de0e54e" providerId="ADAL" clId="{7DFFE541-26A1-4080-A14C-A3268510A96C}" dt="2021-10-12T14:21:15.210" v="2118"/>
          <ac:cxnSpMkLst>
            <pc:docMk/>
            <pc:sldMk cId="446046898" sldId="264"/>
            <ac:cxnSpMk id="55" creationId="{1B105083-34A5-48B9-8B6A-BA66FB3899F3}"/>
          </ac:cxnSpMkLst>
        </pc:cxnChg>
        <pc:cxnChg chg="add del mod">
          <ac:chgData name="Ali Eftekhari Milani" userId="3c4381b8-8457-4cb6-8b4e-77147de0e54e" providerId="ADAL" clId="{7DFFE541-26A1-4080-A14C-A3268510A96C}" dt="2021-10-12T14:21:16.866" v="2119"/>
          <ac:cxnSpMkLst>
            <pc:docMk/>
            <pc:sldMk cId="446046898" sldId="264"/>
            <ac:cxnSpMk id="71" creationId="{93B15800-E4F5-4B65-9AB6-65B48088A42E}"/>
          </ac:cxnSpMkLst>
        </pc:cxnChg>
        <pc:cxnChg chg="add del mod">
          <ac:chgData name="Ali Eftekhari Milani" userId="3c4381b8-8457-4cb6-8b4e-77147de0e54e" providerId="ADAL" clId="{7DFFE541-26A1-4080-A14C-A3268510A96C}" dt="2021-10-12T14:21:16.866" v="2119"/>
          <ac:cxnSpMkLst>
            <pc:docMk/>
            <pc:sldMk cId="446046898" sldId="264"/>
            <ac:cxnSpMk id="72" creationId="{268532D9-AE9D-43FA-A593-C703E6549076}"/>
          </ac:cxnSpMkLst>
        </pc:cxnChg>
      </pc:sldChg>
      <pc:sldChg chg="addSp delSp modSp new del mod">
        <pc:chgData name="Ali Eftekhari Milani" userId="3c4381b8-8457-4cb6-8b4e-77147de0e54e" providerId="ADAL" clId="{7DFFE541-26A1-4080-A14C-A3268510A96C}" dt="2021-10-12T12:34:52.642" v="1227" actId="47"/>
        <pc:sldMkLst>
          <pc:docMk/>
          <pc:sldMk cId="3575053371" sldId="264"/>
        </pc:sldMkLst>
        <pc:spChg chg="del">
          <ac:chgData name="Ali Eftekhari Milani" userId="3c4381b8-8457-4cb6-8b4e-77147de0e54e" providerId="ADAL" clId="{7DFFE541-26A1-4080-A14C-A3268510A96C}" dt="2021-10-12T12:09:09.828" v="866" actId="478"/>
          <ac:spMkLst>
            <pc:docMk/>
            <pc:sldMk cId="3575053371" sldId="264"/>
            <ac:spMk id="3" creationId="{21BA9F91-A2E7-417D-850E-1FB3F0DC0172}"/>
          </ac:spMkLst>
        </pc:spChg>
        <pc:graphicFrameChg chg="add del mod modGraphic">
          <ac:chgData name="Ali Eftekhari Milani" userId="3c4381b8-8457-4cb6-8b4e-77147de0e54e" providerId="ADAL" clId="{7DFFE541-26A1-4080-A14C-A3268510A96C}" dt="2021-10-12T12:34:33.866" v="1226" actId="478"/>
          <ac:graphicFrameMkLst>
            <pc:docMk/>
            <pc:sldMk cId="3575053371" sldId="264"/>
            <ac:graphicFrameMk id="4" creationId="{091A8AB8-1F46-41B2-8B95-476E6524295D}"/>
          </ac:graphicFrameMkLst>
        </pc:graphicFrameChg>
      </pc:sldChg>
      <pc:sldChg chg="addSp modSp new mod">
        <pc:chgData name="Ali Eftekhari Milani" userId="3c4381b8-8457-4cb6-8b4e-77147de0e54e" providerId="ADAL" clId="{7DFFE541-26A1-4080-A14C-A3268510A96C}" dt="2021-10-12T14:38:32.668" v="2522" actId="1076"/>
        <pc:sldMkLst>
          <pc:docMk/>
          <pc:sldMk cId="322284440" sldId="265"/>
        </pc:sldMkLst>
        <pc:spChg chg="mod">
          <ac:chgData name="Ali Eftekhari Milani" userId="3c4381b8-8457-4cb6-8b4e-77147de0e54e" providerId="ADAL" clId="{7DFFE541-26A1-4080-A14C-A3268510A96C}" dt="2021-10-12T14:35:42.752" v="2459" actId="20577"/>
          <ac:spMkLst>
            <pc:docMk/>
            <pc:sldMk cId="322284440" sldId="265"/>
            <ac:spMk id="2" creationId="{C7725ADA-7FEA-4610-91A8-D56CBD16123E}"/>
          </ac:spMkLst>
        </pc:spChg>
        <pc:spChg chg="mod">
          <ac:chgData name="Ali Eftekhari Milani" userId="3c4381b8-8457-4cb6-8b4e-77147de0e54e" providerId="ADAL" clId="{7DFFE541-26A1-4080-A14C-A3268510A96C}" dt="2021-10-12T14:37:49.579" v="2514" actId="20577"/>
          <ac:spMkLst>
            <pc:docMk/>
            <pc:sldMk cId="322284440" sldId="265"/>
            <ac:spMk id="3" creationId="{29FAC5AD-6202-44EA-AABB-32E75AA029AE}"/>
          </ac:spMkLst>
        </pc:spChg>
        <pc:picChg chg="add mod">
          <ac:chgData name="Ali Eftekhari Milani" userId="3c4381b8-8457-4cb6-8b4e-77147de0e54e" providerId="ADAL" clId="{7DFFE541-26A1-4080-A14C-A3268510A96C}" dt="2021-10-12T14:38:32.668" v="2522" actId="1076"/>
          <ac:picMkLst>
            <pc:docMk/>
            <pc:sldMk cId="322284440" sldId="265"/>
            <ac:picMk id="4" creationId="{C5E4BEDF-C36D-4869-99D5-437A7A38E2B0}"/>
          </ac:picMkLst>
        </pc:picChg>
      </pc:sldChg>
      <pc:sldChg chg="addSp delSp modSp new del mod">
        <pc:chgData name="Ali Eftekhari Milani" userId="3c4381b8-8457-4cb6-8b4e-77147de0e54e" providerId="ADAL" clId="{7DFFE541-26A1-4080-A14C-A3268510A96C}" dt="2021-10-12T14:35:05.885" v="2434" actId="47"/>
        <pc:sldMkLst>
          <pc:docMk/>
          <pc:sldMk cId="1948493255" sldId="265"/>
        </pc:sldMkLst>
        <pc:spChg chg="del">
          <ac:chgData name="Ali Eftekhari Milani" userId="3c4381b8-8457-4cb6-8b4e-77147de0e54e" providerId="ADAL" clId="{7DFFE541-26A1-4080-A14C-A3268510A96C}" dt="2021-10-12T14:21:20.646" v="2122" actId="478"/>
          <ac:spMkLst>
            <pc:docMk/>
            <pc:sldMk cId="1948493255" sldId="265"/>
            <ac:spMk id="3" creationId="{D2639E08-E3BD-4FF1-861E-19DB60069F07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4" creationId="{6551F290-28D6-4131-AE42-990BA858A27C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5" creationId="{EEE092EA-D86C-4D6E-8C12-684FB12D10AB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6" creationId="{71EF3D2F-F0C6-4BD2-81DE-746B5CD0FC87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9" creationId="{B03DA0E5-89F9-4319-8D19-2494B8718761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10" creationId="{9F38F39F-B3A4-47A5-9F5A-793FAAB16AFD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11" creationId="{8D1CD114-F7D8-4A1A-AC79-08125B8302AD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3" creationId="{B850FFF1-B7EC-4A2B-8C4E-D955D4A38E8E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4" creationId="{B580D9E9-7E7B-40ED-B919-A5F8443CA1C8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5" creationId="{C0849A78-8E18-471C-91AE-BE4AA52ED6BE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6" creationId="{4E31CC0D-EF51-4000-A881-24AA834536A0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7" creationId="{FAD388E8-42EC-465E-8C76-7D1B9E106444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8" creationId="{213D4050-5DB2-4913-83A5-198513F03FAB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19" creationId="{5F83E814-5246-49BB-9DFD-53B3B3E672BD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20" creationId="{9EAC4A3C-B3EB-4CE2-97A0-4B136298DA87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33" creationId="{4A4382A9-8917-4519-9940-BA7BFC53B13C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34" creationId="{3B156A42-C0C8-4C19-938D-94FB927E13B5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39" creationId="{5ECDD124-E7B2-484A-BA0B-4C5923A44352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0" creationId="{81BF6151-3456-4F42-8231-E6AD018F818D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1" creationId="{D19C21B6-3D68-4277-B27A-773E4F79D019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5" creationId="{714F3019-3808-4731-B07D-E3F772298B4E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6" creationId="{A65D1405-3EE6-4B74-B118-69A83BDA1758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7" creationId="{91C2941A-3C0F-4646-9541-7F3A34FAC3EA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8" creationId="{AF711183-43A1-4D24-9789-D59B4BEE27EA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49" creationId="{CBC92C4E-1039-490B-80B7-617B50D9D513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0" creationId="{C06AACB7-07D5-4F23-92AA-D86DFC6682B7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1" creationId="{971F2EE1-BAD6-40C3-83CE-F4E46518F386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2" creationId="{77DBA6BD-4E1A-4C5F-8C2A-9EBBC5574AB4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3" creationId="{90BC74F0-2685-4F5A-9F1A-BD55F6B2D85A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6" creationId="{69EE20D9-52C4-481F-BE08-2D15F9348D37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7" creationId="{380A484A-A5A2-48BE-88ED-C2E79862A7D9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8" creationId="{D5C63EE2-1A41-49A3-B32F-648C2C191275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59" creationId="{73E8E5A6-E1FC-4D2A-9D66-08B4499F3903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0" creationId="{E8BAD478-AAF8-47AF-BBA7-9D7A24881622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1" creationId="{059A4EE9-AE71-419B-8271-EDF25E2E0328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2" creationId="{918639EB-C933-4A8D-AC7F-246A9B7E0181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3" creationId="{8EF4AACF-D513-44F0-8DF5-EA0710EB0187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4" creationId="{C3E4F43F-022D-415F-BAA6-39D2FE60854F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5" creationId="{91D9B18D-376C-48E5-911E-0F41040416C3}"/>
          </ac:spMkLst>
        </pc:spChg>
        <pc:spChg chg="mod">
          <ac:chgData name="Ali Eftekhari Milani" userId="3c4381b8-8457-4cb6-8b4e-77147de0e54e" providerId="ADAL" clId="{7DFFE541-26A1-4080-A14C-A3268510A96C}" dt="2021-10-12T14:21:18.600" v="2121"/>
          <ac:spMkLst>
            <pc:docMk/>
            <pc:sldMk cId="1948493255" sldId="265"/>
            <ac:spMk id="66" creationId="{C75A5A5E-4EBF-4B5D-AC2B-D8301BCD9748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67" creationId="{4671C7F5-53B6-4AD0-B85B-EC98259CB9AE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68" creationId="{CD52F67C-1741-45F6-9D10-95B825A65552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69" creationId="{9FF112A2-8081-464E-8AAC-39AEDB3A170A}"/>
          </ac:spMkLst>
        </pc:spChg>
        <pc:spChg chg="add mod">
          <ac:chgData name="Ali Eftekhari Milani" userId="3c4381b8-8457-4cb6-8b4e-77147de0e54e" providerId="ADAL" clId="{7DFFE541-26A1-4080-A14C-A3268510A96C}" dt="2021-10-12T14:22:37.492" v="2143" actId="164"/>
          <ac:spMkLst>
            <pc:docMk/>
            <pc:sldMk cId="1948493255" sldId="265"/>
            <ac:spMk id="70" creationId="{984BABDC-5959-41B2-A708-418C9A443234}"/>
          </ac:spMkLst>
        </pc:spChg>
        <pc:grpChg chg="add mod">
          <ac:chgData name="Ali Eftekhari Milani" userId="3c4381b8-8457-4cb6-8b4e-77147de0e54e" providerId="ADAL" clId="{7DFFE541-26A1-4080-A14C-A3268510A96C}" dt="2021-10-12T14:22:37.492" v="2143" actId="164"/>
          <ac:grpSpMkLst>
            <pc:docMk/>
            <pc:sldMk cId="1948493255" sldId="265"/>
            <ac:grpSpMk id="12" creationId="{DA6ACF9B-85DB-480E-BA8E-4F923276DC48}"/>
          </ac:grpSpMkLst>
        </pc:grpChg>
        <pc:grpChg chg="mod">
          <ac:chgData name="Ali Eftekhari Milani" userId="3c4381b8-8457-4cb6-8b4e-77147de0e54e" providerId="ADAL" clId="{7DFFE541-26A1-4080-A14C-A3268510A96C}" dt="2021-10-12T14:21:18.600" v="2121"/>
          <ac:grpSpMkLst>
            <pc:docMk/>
            <pc:sldMk cId="1948493255" sldId="265"/>
            <ac:grpSpMk id="42" creationId="{A0B8FE30-9708-44CE-8BEE-B8A93386246E}"/>
          </ac:grpSpMkLst>
        </pc:grpChg>
        <pc:grpChg chg="add mod">
          <ac:chgData name="Ali Eftekhari Milani" userId="3c4381b8-8457-4cb6-8b4e-77147de0e54e" providerId="ADAL" clId="{7DFFE541-26A1-4080-A14C-A3268510A96C}" dt="2021-10-12T14:22:37.492" v="2143" actId="164"/>
          <ac:grpSpMkLst>
            <pc:docMk/>
            <pc:sldMk cId="1948493255" sldId="265"/>
            <ac:grpSpMk id="73" creationId="{9E27AD6E-B3CA-4E38-B228-EE0409CAAF31}"/>
          </ac:grpSpMkLst>
        </pc:grpChg>
        <pc:cxnChg chg="add mod">
          <ac:chgData name="Ali Eftekhari Milani" userId="3c4381b8-8457-4cb6-8b4e-77147de0e54e" providerId="ADAL" clId="{7DFFE541-26A1-4080-A14C-A3268510A96C}" dt="2021-10-12T14:22:37.492" v="2143" actId="164"/>
          <ac:cxnSpMkLst>
            <pc:docMk/>
            <pc:sldMk cId="1948493255" sldId="265"/>
            <ac:cxnSpMk id="7" creationId="{37B738DE-7D07-4DFC-B829-905545BA40A9}"/>
          </ac:cxnSpMkLst>
        </pc:cxnChg>
        <pc:cxnChg chg="add mod">
          <ac:chgData name="Ali Eftekhari Milani" userId="3c4381b8-8457-4cb6-8b4e-77147de0e54e" providerId="ADAL" clId="{7DFFE541-26A1-4080-A14C-A3268510A96C}" dt="2021-10-12T14:22:37.492" v="2143" actId="164"/>
          <ac:cxnSpMkLst>
            <pc:docMk/>
            <pc:sldMk cId="1948493255" sldId="265"/>
            <ac:cxnSpMk id="8" creationId="{068A9B72-0E63-4482-B409-0FF4849BB932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1" creationId="{308E10F4-3DD7-4101-A550-DE11B30E9A9A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2" creationId="{1859409E-FE49-43B4-87A8-76F443E26530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3" creationId="{CDD5DF96-08BF-4207-B435-4401E95869FC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4" creationId="{BA55B1C5-1F0F-4060-A304-30B437C7EF2E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5" creationId="{00A10C23-D175-4454-96E7-5CC60B55F242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6" creationId="{61B1A4D7-0F33-4330-871E-AC87243F787D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7" creationId="{81AF41FF-3789-4F27-B8FB-DBC6B2C153EA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8" creationId="{617E7CFF-7513-4697-A417-34136FD26888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29" creationId="{E06CC324-9D70-45F3-9CA1-81B60F826B33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0" creationId="{4273DE46-3917-4E60-B6D3-823A0E9DAFFA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1" creationId="{6954DD49-F1D6-4278-8F15-643FB81E4BB4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2" creationId="{96186FC5-0766-4E3B-9683-EDF5D1A8EBB1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5" creationId="{A0A2E641-B20C-475A-9B29-7AA32FC1B6C0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6" creationId="{6A04A356-87F4-4826-99FB-A0EBD9CBE2D1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7" creationId="{F59D3CB9-7857-4F3A-80D4-8113FD0C4B0F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38" creationId="{5952E968-5C09-414F-A93B-247F9843607C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43" creationId="{0DA9A83C-800E-43EE-99C4-46D44552034D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44" creationId="{0CDD2A33-B629-4A31-8A1B-E915CB667CD2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54" creationId="{39A0D7EF-7532-4F29-8BA5-566C321E86B5}"/>
          </ac:cxnSpMkLst>
        </pc:cxnChg>
        <pc:cxnChg chg="mod">
          <ac:chgData name="Ali Eftekhari Milani" userId="3c4381b8-8457-4cb6-8b4e-77147de0e54e" providerId="ADAL" clId="{7DFFE541-26A1-4080-A14C-A3268510A96C}" dt="2021-10-12T14:21:18.600" v="2121"/>
          <ac:cxnSpMkLst>
            <pc:docMk/>
            <pc:sldMk cId="1948493255" sldId="265"/>
            <ac:cxnSpMk id="55" creationId="{E0C37B51-4CA9-43FB-8BF9-0A1240A1614C}"/>
          </ac:cxnSpMkLst>
        </pc:cxnChg>
        <pc:cxnChg chg="add mod">
          <ac:chgData name="Ali Eftekhari Milani" userId="3c4381b8-8457-4cb6-8b4e-77147de0e54e" providerId="ADAL" clId="{7DFFE541-26A1-4080-A14C-A3268510A96C}" dt="2021-10-12T14:22:37.492" v="2143" actId="164"/>
          <ac:cxnSpMkLst>
            <pc:docMk/>
            <pc:sldMk cId="1948493255" sldId="265"/>
            <ac:cxnSpMk id="71" creationId="{83AA4E4F-8A34-4FB3-AA30-0109B22E7CDF}"/>
          </ac:cxnSpMkLst>
        </pc:cxnChg>
        <pc:cxnChg chg="add mod">
          <ac:chgData name="Ali Eftekhari Milani" userId="3c4381b8-8457-4cb6-8b4e-77147de0e54e" providerId="ADAL" clId="{7DFFE541-26A1-4080-A14C-A3268510A96C}" dt="2021-10-12T14:22:37.492" v="2143" actId="164"/>
          <ac:cxnSpMkLst>
            <pc:docMk/>
            <pc:sldMk cId="1948493255" sldId="265"/>
            <ac:cxnSpMk id="72" creationId="{1CBEA08A-2AAC-4970-BCC6-7BBC7FFCC9B1}"/>
          </ac:cxnSpMkLst>
        </pc:cxnChg>
      </pc:sldChg>
      <pc:sldChg chg="addSp delSp modSp new del mod">
        <pc:chgData name="Ali Eftekhari Milani" userId="3c4381b8-8457-4cb6-8b4e-77147de0e54e" providerId="ADAL" clId="{7DFFE541-26A1-4080-A14C-A3268510A96C}" dt="2021-10-12T12:34:30.341" v="1225" actId="47"/>
        <pc:sldMkLst>
          <pc:docMk/>
          <pc:sldMk cId="3635972450" sldId="265"/>
        </pc:sldMkLst>
        <pc:spChg chg="del">
          <ac:chgData name="Ali Eftekhari Milani" userId="3c4381b8-8457-4cb6-8b4e-77147de0e54e" providerId="ADAL" clId="{7DFFE541-26A1-4080-A14C-A3268510A96C}" dt="2021-10-12T12:16:53.545" v="1044" actId="478"/>
          <ac:spMkLst>
            <pc:docMk/>
            <pc:sldMk cId="3635972450" sldId="265"/>
            <ac:spMk id="3" creationId="{70F9E9A4-60CA-4161-A941-D429AE320174}"/>
          </ac:spMkLst>
        </pc:spChg>
        <pc:spChg chg="add mod">
          <ac:chgData name="Ali Eftekhari Milani" userId="3c4381b8-8457-4cb6-8b4e-77147de0e54e" providerId="ADAL" clId="{7DFFE541-26A1-4080-A14C-A3268510A96C}" dt="2021-10-12T12:18:10.952" v="1071" actId="688"/>
          <ac:spMkLst>
            <pc:docMk/>
            <pc:sldMk cId="3635972450" sldId="265"/>
            <ac:spMk id="4" creationId="{8432B202-B81D-46C6-842F-833DBD54C0B7}"/>
          </ac:spMkLst>
        </pc:spChg>
        <pc:spChg chg="add mod">
          <ac:chgData name="Ali Eftekhari Milani" userId="3c4381b8-8457-4cb6-8b4e-77147de0e54e" providerId="ADAL" clId="{7DFFE541-26A1-4080-A14C-A3268510A96C}" dt="2021-10-12T12:18:18.288" v="1072" actId="1076"/>
          <ac:spMkLst>
            <pc:docMk/>
            <pc:sldMk cId="3635972450" sldId="265"/>
            <ac:spMk id="5" creationId="{E76DEA31-EF76-4928-9800-208EBF1C1B0A}"/>
          </ac:spMkLst>
        </pc:spChg>
        <pc:spChg chg="add mod">
          <ac:chgData name="Ali Eftekhari Milani" userId="3c4381b8-8457-4cb6-8b4e-77147de0e54e" providerId="ADAL" clId="{7DFFE541-26A1-4080-A14C-A3268510A96C}" dt="2021-10-12T12:18:20.995" v="1073" actId="1076"/>
          <ac:spMkLst>
            <pc:docMk/>
            <pc:sldMk cId="3635972450" sldId="265"/>
            <ac:spMk id="6" creationId="{2FCAD58F-D8A0-472A-8F0A-B79DAF7975E1}"/>
          </ac:spMkLst>
        </pc:spChg>
        <pc:spChg chg="add del mod">
          <ac:chgData name="Ali Eftekhari Milani" userId="3c4381b8-8457-4cb6-8b4e-77147de0e54e" providerId="ADAL" clId="{7DFFE541-26A1-4080-A14C-A3268510A96C}" dt="2021-10-12T12:17:30.069" v="1062"/>
          <ac:spMkLst>
            <pc:docMk/>
            <pc:sldMk cId="3635972450" sldId="265"/>
            <ac:spMk id="7" creationId="{E7A92EB7-BE8B-4698-9583-2FAC7E2DFC0A}"/>
          </ac:spMkLst>
        </pc:spChg>
        <pc:spChg chg="add del mod">
          <ac:chgData name="Ali Eftekhari Milani" userId="3c4381b8-8457-4cb6-8b4e-77147de0e54e" providerId="ADAL" clId="{7DFFE541-26A1-4080-A14C-A3268510A96C}" dt="2021-10-12T12:17:29.891" v="1061"/>
          <ac:spMkLst>
            <pc:docMk/>
            <pc:sldMk cId="3635972450" sldId="265"/>
            <ac:spMk id="8" creationId="{B55700B3-9F48-4861-9A3C-B6442692CF21}"/>
          </ac:spMkLst>
        </pc:spChg>
        <pc:spChg chg="add del mod">
          <ac:chgData name="Ali Eftekhari Milani" userId="3c4381b8-8457-4cb6-8b4e-77147de0e54e" providerId="ADAL" clId="{7DFFE541-26A1-4080-A14C-A3268510A96C}" dt="2021-10-12T12:17:29.728" v="1060"/>
          <ac:spMkLst>
            <pc:docMk/>
            <pc:sldMk cId="3635972450" sldId="265"/>
            <ac:spMk id="9" creationId="{A0D09B42-504C-4FCA-826F-B005A12CFB3F}"/>
          </ac:spMkLst>
        </pc:spChg>
        <pc:spChg chg="add del mod">
          <ac:chgData name="Ali Eftekhari Milani" userId="3c4381b8-8457-4cb6-8b4e-77147de0e54e" providerId="ADAL" clId="{7DFFE541-26A1-4080-A14C-A3268510A96C}" dt="2021-10-12T12:17:29.556" v="1059"/>
          <ac:spMkLst>
            <pc:docMk/>
            <pc:sldMk cId="3635972450" sldId="265"/>
            <ac:spMk id="10" creationId="{2D83264A-345A-41F9-9B39-F7AE181E8956}"/>
          </ac:spMkLst>
        </pc:spChg>
        <pc:spChg chg="add del mod">
          <ac:chgData name="Ali Eftekhari Milani" userId="3c4381b8-8457-4cb6-8b4e-77147de0e54e" providerId="ADAL" clId="{7DFFE541-26A1-4080-A14C-A3268510A96C}" dt="2021-10-12T12:17:29.406" v="1058"/>
          <ac:spMkLst>
            <pc:docMk/>
            <pc:sldMk cId="3635972450" sldId="265"/>
            <ac:spMk id="11" creationId="{048E1A32-41DC-4C3C-8201-AB0A5A9BB4FA}"/>
          </ac:spMkLst>
        </pc:spChg>
        <pc:spChg chg="add del mod">
          <ac:chgData name="Ali Eftekhari Milani" userId="3c4381b8-8457-4cb6-8b4e-77147de0e54e" providerId="ADAL" clId="{7DFFE541-26A1-4080-A14C-A3268510A96C}" dt="2021-10-12T12:17:29.234" v="1057"/>
          <ac:spMkLst>
            <pc:docMk/>
            <pc:sldMk cId="3635972450" sldId="265"/>
            <ac:spMk id="12" creationId="{B29BAF15-F454-4712-956F-ED0712D00222}"/>
          </ac:spMkLst>
        </pc:spChg>
        <pc:spChg chg="add mod">
          <ac:chgData name="Ali Eftekhari Milani" userId="3c4381b8-8457-4cb6-8b4e-77147de0e54e" providerId="ADAL" clId="{7DFFE541-26A1-4080-A14C-A3268510A96C}" dt="2021-10-12T12:18:25.576" v="1074" actId="1076"/>
          <ac:spMkLst>
            <pc:docMk/>
            <pc:sldMk cId="3635972450" sldId="265"/>
            <ac:spMk id="13" creationId="{A7ED915C-54E9-4838-9632-27E1B42B6A85}"/>
          </ac:spMkLst>
        </pc:spChg>
        <pc:spChg chg="add del mod">
          <ac:chgData name="Ali Eftekhari Milani" userId="3c4381b8-8457-4cb6-8b4e-77147de0e54e" providerId="ADAL" clId="{7DFFE541-26A1-4080-A14C-A3268510A96C}" dt="2021-10-12T12:18:06.946" v="1070"/>
          <ac:spMkLst>
            <pc:docMk/>
            <pc:sldMk cId="3635972450" sldId="265"/>
            <ac:spMk id="14" creationId="{F5859705-ECB5-4E0D-B3DF-8D807C4B50F0}"/>
          </ac:spMkLst>
        </pc:spChg>
        <pc:spChg chg="add del mod">
          <ac:chgData name="Ali Eftekhari Milani" userId="3c4381b8-8457-4cb6-8b4e-77147de0e54e" providerId="ADAL" clId="{7DFFE541-26A1-4080-A14C-A3268510A96C}" dt="2021-10-12T12:18:06.946" v="1070"/>
          <ac:spMkLst>
            <pc:docMk/>
            <pc:sldMk cId="3635972450" sldId="265"/>
            <ac:spMk id="15" creationId="{84A5594D-1280-48B2-A243-CD0FF48FB36A}"/>
          </ac:spMkLst>
        </pc:spChg>
        <pc:spChg chg="add del mod">
          <ac:chgData name="Ali Eftekhari Milani" userId="3c4381b8-8457-4cb6-8b4e-77147de0e54e" providerId="ADAL" clId="{7DFFE541-26A1-4080-A14C-A3268510A96C}" dt="2021-10-12T12:18:06.946" v="1070"/>
          <ac:spMkLst>
            <pc:docMk/>
            <pc:sldMk cId="3635972450" sldId="265"/>
            <ac:spMk id="16" creationId="{742EA051-9541-4DE2-BD6A-AC0FDB0B85CF}"/>
          </ac:spMkLst>
        </pc:spChg>
        <pc:spChg chg="add del mod">
          <ac:chgData name="Ali Eftekhari Milani" userId="3c4381b8-8457-4cb6-8b4e-77147de0e54e" providerId="ADAL" clId="{7DFFE541-26A1-4080-A14C-A3268510A96C}" dt="2021-10-12T12:18:06.946" v="1070"/>
          <ac:spMkLst>
            <pc:docMk/>
            <pc:sldMk cId="3635972450" sldId="265"/>
            <ac:spMk id="17" creationId="{B95FEE60-3BB3-4CBF-ABEF-18D69D926B7E}"/>
          </ac:spMkLst>
        </pc:spChg>
        <pc:spChg chg="add mod">
          <ac:chgData name="Ali Eftekhari Milani" userId="3c4381b8-8457-4cb6-8b4e-77147de0e54e" providerId="ADAL" clId="{7DFFE541-26A1-4080-A14C-A3268510A96C}" dt="2021-10-12T12:18:32.985" v="1076" actId="1076"/>
          <ac:spMkLst>
            <pc:docMk/>
            <pc:sldMk cId="3635972450" sldId="265"/>
            <ac:spMk id="18" creationId="{1AAF0F52-4630-42BE-A5B7-B24B16C22FCD}"/>
          </ac:spMkLst>
        </pc:spChg>
        <pc:spChg chg="add mod">
          <ac:chgData name="Ali Eftekhari Milani" userId="3c4381b8-8457-4cb6-8b4e-77147de0e54e" providerId="ADAL" clId="{7DFFE541-26A1-4080-A14C-A3268510A96C}" dt="2021-10-12T12:18:32.985" v="1076" actId="1076"/>
          <ac:spMkLst>
            <pc:docMk/>
            <pc:sldMk cId="3635972450" sldId="265"/>
            <ac:spMk id="19" creationId="{BE1CEA4A-24D2-4C61-8C00-9B276E01179D}"/>
          </ac:spMkLst>
        </pc:spChg>
        <pc:spChg chg="add mod">
          <ac:chgData name="Ali Eftekhari Milani" userId="3c4381b8-8457-4cb6-8b4e-77147de0e54e" providerId="ADAL" clId="{7DFFE541-26A1-4080-A14C-A3268510A96C}" dt="2021-10-12T12:18:39.709" v="1079" actId="1076"/>
          <ac:spMkLst>
            <pc:docMk/>
            <pc:sldMk cId="3635972450" sldId="265"/>
            <ac:spMk id="20" creationId="{D832151F-213F-44AA-BCFE-561D819FDA57}"/>
          </ac:spMkLst>
        </pc:spChg>
        <pc:spChg chg="add mod">
          <ac:chgData name="Ali Eftekhari Milani" userId="3c4381b8-8457-4cb6-8b4e-77147de0e54e" providerId="ADAL" clId="{7DFFE541-26A1-4080-A14C-A3268510A96C}" dt="2021-10-12T12:18:32.985" v="1076" actId="1076"/>
          <ac:spMkLst>
            <pc:docMk/>
            <pc:sldMk cId="3635972450" sldId="265"/>
            <ac:spMk id="21" creationId="{51FA7865-A62C-4A87-BA46-091FFD2CBC0F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2" creationId="{847979E6-558B-4A17-BAC2-C8CCDAACDDB6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3" creationId="{75E1A2C5-4C52-43CB-BC67-493CEC13B839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4" creationId="{8DF6E70E-50E7-48AD-BFE3-B1021975CC4A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5" creationId="{DFD95C0A-6C44-4B92-B68A-6E99D77227F0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6" creationId="{37E7B076-98D6-47A2-8C1A-0987A6C72232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7" creationId="{58A1D610-35A4-42A6-B6E5-9A7A60889F88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8" creationId="{63423D91-1DD7-42C0-8F94-452DCF5624FE}"/>
          </ac:spMkLst>
        </pc:spChg>
        <pc:spChg chg="add del mod">
          <ac:chgData name="Ali Eftekhari Milani" userId="3c4381b8-8457-4cb6-8b4e-77147de0e54e" providerId="ADAL" clId="{7DFFE541-26A1-4080-A14C-A3268510A96C}" dt="2021-10-12T12:18:40.943" v="1080"/>
          <ac:spMkLst>
            <pc:docMk/>
            <pc:sldMk cId="3635972450" sldId="265"/>
            <ac:spMk id="29" creationId="{ED68A579-F3F7-440E-89AB-6A1A3FA77985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0" creationId="{64C867A7-BDCB-49AD-AF15-EEF805D40560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1" creationId="{506332DF-EC75-4283-9F70-98F77425D47B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2" creationId="{D884E6C6-7A31-4B4D-9209-A1B37229AF5F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3" creationId="{060316FB-800E-4621-B550-3800541FDB10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4" creationId="{0001666F-75E7-4F4D-96E7-29F593F27716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5" creationId="{C3B55437-2310-4F00-A15C-7FDFB5DCF0D4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6" creationId="{B391CED6-1377-4678-B8C3-123DC793A19E}"/>
          </ac:spMkLst>
        </pc:spChg>
        <pc:spChg chg="add mod">
          <ac:chgData name="Ali Eftekhari Milani" userId="3c4381b8-8457-4cb6-8b4e-77147de0e54e" providerId="ADAL" clId="{7DFFE541-26A1-4080-A14C-A3268510A96C}" dt="2021-10-12T12:18:47.092" v="1082" actId="1076"/>
          <ac:spMkLst>
            <pc:docMk/>
            <pc:sldMk cId="3635972450" sldId="265"/>
            <ac:spMk id="37" creationId="{972A4E26-65CB-4BFE-8BC6-D556679B8435}"/>
          </ac:spMkLst>
        </pc:spChg>
        <pc:cxnChg chg="add mod">
          <ac:chgData name="Ali Eftekhari Milani" userId="3c4381b8-8457-4cb6-8b4e-77147de0e54e" providerId="ADAL" clId="{7DFFE541-26A1-4080-A14C-A3268510A96C}" dt="2021-10-12T12:19:18.996" v="1087" actId="14100"/>
          <ac:cxnSpMkLst>
            <pc:docMk/>
            <pc:sldMk cId="3635972450" sldId="265"/>
            <ac:cxnSpMk id="39" creationId="{98D7EA3C-F53B-44F6-BDBA-2F1D3F88483F}"/>
          </ac:cxnSpMkLst>
        </pc:cxnChg>
        <pc:cxnChg chg="add mod">
          <ac:chgData name="Ali Eftekhari Milani" userId="3c4381b8-8457-4cb6-8b4e-77147de0e54e" providerId="ADAL" clId="{7DFFE541-26A1-4080-A14C-A3268510A96C}" dt="2021-10-12T12:19:23.336" v="1090" actId="14100"/>
          <ac:cxnSpMkLst>
            <pc:docMk/>
            <pc:sldMk cId="3635972450" sldId="265"/>
            <ac:cxnSpMk id="41" creationId="{123EE788-5474-4142-9226-B3C515E8E3C9}"/>
          </ac:cxnSpMkLst>
        </pc:cxnChg>
        <pc:cxnChg chg="add mod">
          <ac:chgData name="Ali Eftekhari Milani" userId="3c4381b8-8457-4cb6-8b4e-77147de0e54e" providerId="ADAL" clId="{7DFFE541-26A1-4080-A14C-A3268510A96C}" dt="2021-10-12T12:19:29.469" v="1093" actId="14100"/>
          <ac:cxnSpMkLst>
            <pc:docMk/>
            <pc:sldMk cId="3635972450" sldId="265"/>
            <ac:cxnSpMk id="44" creationId="{7D87AD33-E12A-4E33-A501-4BE13B691289}"/>
          </ac:cxnSpMkLst>
        </pc:cxnChg>
        <pc:cxnChg chg="add mod">
          <ac:chgData name="Ali Eftekhari Milani" userId="3c4381b8-8457-4cb6-8b4e-77147de0e54e" providerId="ADAL" clId="{7DFFE541-26A1-4080-A14C-A3268510A96C}" dt="2021-10-12T12:19:34.827" v="1096" actId="14100"/>
          <ac:cxnSpMkLst>
            <pc:docMk/>
            <pc:sldMk cId="3635972450" sldId="265"/>
            <ac:cxnSpMk id="47" creationId="{192D2BA4-6234-4620-9741-40606D09074B}"/>
          </ac:cxnSpMkLst>
        </pc:cxnChg>
        <pc:cxnChg chg="add mod">
          <ac:chgData name="Ali Eftekhari Milani" userId="3c4381b8-8457-4cb6-8b4e-77147de0e54e" providerId="ADAL" clId="{7DFFE541-26A1-4080-A14C-A3268510A96C}" dt="2021-10-12T12:19:46.927" v="1099" actId="14100"/>
          <ac:cxnSpMkLst>
            <pc:docMk/>
            <pc:sldMk cId="3635972450" sldId="265"/>
            <ac:cxnSpMk id="50" creationId="{0C19E9AC-0EF2-4F4D-90D2-DD27DC08F3EF}"/>
          </ac:cxnSpMkLst>
        </pc:cxnChg>
        <pc:cxnChg chg="add mod">
          <ac:chgData name="Ali Eftekhari Milani" userId="3c4381b8-8457-4cb6-8b4e-77147de0e54e" providerId="ADAL" clId="{7DFFE541-26A1-4080-A14C-A3268510A96C}" dt="2021-10-12T12:20:11.117" v="1107" actId="14100"/>
          <ac:cxnSpMkLst>
            <pc:docMk/>
            <pc:sldMk cId="3635972450" sldId="265"/>
            <ac:cxnSpMk id="53" creationId="{D566D9EA-CFE5-4822-B741-7399A95D14F5}"/>
          </ac:cxnSpMkLst>
        </pc:cxnChg>
        <pc:cxnChg chg="add mod">
          <ac:chgData name="Ali Eftekhari Milani" userId="3c4381b8-8457-4cb6-8b4e-77147de0e54e" providerId="ADAL" clId="{7DFFE541-26A1-4080-A14C-A3268510A96C}" dt="2021-10-12T12:20:06.959" v="1105" actId="14100"/>
          <ac:cxnSpMkLst>
            <pc:docMk/>
            <pc:sldMk cId="3635972450" sldId="265"/>
            <ac:cxnSpMk id="54" creationId="{38183A48-4690-4B9A-848B-C9BA89B4E715}"/>
          </ac:cxnSpMkLst>
        </pc:cxnChg>
        <pc:cxnChg chg="add mod">
          <ac:chgData name="Ali Eftekhari Milani" userId="3c4381b8-8457-4cb6-8b4e-77147de0e54e" providerId="ADAL" clId="{7DFFE541-26A1-4080-A14C-A3268510A96C}" dt="2021-10-12T12:20:24.424" v="1110" actId="14100"/>
          <ac:cxnSpMkLst>
            <pc:docMk/>
            <pc:sldMk cId="3635972450" sldId="265"/>
            <ac:cxnSpMk id="59" creationId="{19285E94-9947-48DC-9A89-CC9C256E4671}"/>
          </ac:cxnSpMkLst>
        </pc:cxnChg>
        <pc:cxnChg chg="add del mod">
          <ac:chgData name="Ali Eftekhari Milani" userId="3c4381b8-8457-4cb6-8b4e-77147de0e54e" providerId="ADAL" clId="{7DFFE541-26A1-4080-A14C-A3268510A96C}" dt="2021-10-12T12:20:40.603" v="1112" actId="478"/>
          <ac:cxnSpMkLst>
            <pc:docMk/>
            <pc:sldMk cId="3635972450" sldId="265"/>
            <ac:cxnSpMk id="63" creationId="{766C7196-2AC7-4F2B-B6B3-ADCFED03A692}"/>
          </ac:cxnSpMkLst>
        </pc:cxnChg>
        <pc:cxnChg chg="add mod">
          <ac:chgData name="Ali Eftekhari Milani" userId="3c4381b8-8457-4cb6-8b4e-77147de0e54e" providerId="ADAL" clId="{7DFFE541-26A1-4080-A14C-A3268510A96C}" dt="2021-10-12T12:20:47.139" v="1115" actId="14100"/>
          <ac:cxnSpMkLst>
            <pc:docMk/>
            <pc:sldMk cId="3635972450" sldId="265"/>
            <ac:cxnSpMk id="64" creationId="{CE314027-FA48-4DDE-AF26-AB21B56BA335}"/>
          </ac:cxnSpMkLst>
        </pc:cxnChg>
        <pc:cxnChg chg="add mod">
          <ac:chgData name="Ali Eftekhari Milani" userId="3c4381b8-8457-4cb6-8b4e-77147de0e54e" providerId="ADAL" clId="{7DFFE541-26A1-4080-A14C-A3268510A96C}" dt="2021-10-12T12:20:52.517" v="1118" actId="14100"/>
          <ac:cxnSpMkLst>
            <pc:docMk/>
            <pc:sldMk cId="3635972450" sldId="265"/>
            <ac:cxnSpMk id="67" creationId="{BBB63005-9570-484F-B780-23E6B2777FA8}"/>
          </ac:cxnSpMkLst>
        </pc:cxnChg>
        <pc:cxnChg chg="add mod">
          <ac:chgData name="Ali Eftekhari Milani" userId="3c4381b8-8457-4cb6-8b4e-77147de0e54e" providerId="ADAL" clId="{7DFFE541-26A1-4080-A14C-A3268510A96C}" dt="2021-10-12T12:21:00.088" v="1121" actId="14100"/>
          <ac:cxnSpMkLst>
            <pc:docMk/>
            <pc:sldMk cId="3635972450" sldId="265"/>
            <ac:cxnSpMk id="70" creationId="{6B19163C-218E-4903-9B9B-98C2B11AFCE4}"/>
          </ac:cxnSpMkLst>
        </pc:cxnChg>
        <pc:cxnChg chg="add mod">
          <ac:chgData name="Ali Eftekhari Milani" userId="3c4381b8-8457-4cb6-8b4e-77147de0e54e" providerId="ADAL" clId="{7DFFE541-26A1-4080-A14C-A3268510A96C}" dt="2021-10-12T12:21:06.801" v="1124" actId="14100"/>
          <ac:cxnSpMkLst>
            <pc:docMk/>
            <pc:sldMk cId="3635972450" sldId="265"/>
            <ac:cxnSpMk id="73" creationId="{9ED66796-C4D2-4884-96C4-299BAEAAE431}"/>
          </ac:cxnSpMkLst>
        </pc:cxnChg>
      </pc:sldChg>
      <pc:sldChg chg="addSp delSp modSp new del mod">
        <pc:chgData name="Ali Eftekhari Milani" userId="3c4381b8-8457-4cb6-8b4e-77147de0e54e" providerId="ADAL" clId="{7DFFE541-26A1-4080-A14C-A3268510A96C}" dt="2021-10-12T14:38:38.443" v="2523" actId="47"/>
        <pc:sldMkLst>
          <pc:docMk/>
          <pc:sldMk cId="1698742158" sldId="266"/>
        </pc:sldMkLst>
        <pc:spChg chg="del">
          <ac:chgData name="Ali Eftekhari Milani" userId="3c4381b8-8457-4cb6-8b4e-77147de0e54e" providerId="ADAL" clId="{7DFFE541-26A1-4080-A14C-A3268510A96C}" dt="2021-10-12T14:38:06.868" v="2516" actId="478"/>
          <ac:spMkLst>
            <pc:docMk/>
            <pc:sldMk cId="1698742158" sldId="266"/>
            <ac:spMk id="3" creationId="{1B675140-2DF2-4A90-972B-E27161916AE8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" creationId="{96679EAB-7ED1-4E32-82B8-A117C2A2E54C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5" creationId="{654A11F4-C7F1-43C9-B221-7AE6ACB898FF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6" creationId="{5904AD61-C5E4-454A-BA68-80C6A8BBCCF9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7" creationId="{0E8852A0-D74D-49E7-AC22-8E0D4122B79E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10" creationId="{9D1A95B6-0BA1-4E60-9405-5C1130B2EA65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11" creationId="{D409DCC6-65B9-4EC1-8014-B76DCEF82394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12" creationId="{EA6DEB17-529E-4198-9A12-B07C3A25A389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15" creationId="{066A62A3-91AD-4F34-8759-A408DBC56D28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16" creationId="{1B9146D8-0B8B-497D-A759-C744C1253035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17" creationId="{972746E4-C6C7-46C4-8081-8DA73BF957F7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20" creationId="{C29AAE2A-1D66-4A67-B17B-41C81AA6D858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21" creationId="{AB34E560-7B75-4DE1-98D4-91A158EEA72C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22" creationId="{3E142B93-C8B5-4B68-93CC-481E8F2A5528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23" creationId="{7CFB0EC5-E581-4782-AB06-BC392B7C4B6E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25" creationId="{F9A88B2E-587E-44CC-B0C4-9E3E8FAEB179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26" creationId="{39099AB6-A3F7-44EA-AB94-668CF486B609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27" creationId="{AA8198F2-824C-433B-84A3-797B63B020C3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28" creationId="{D3B4B7A2-5AB9-41FE-9A98-A2117765A3CA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29" creationId="{65185336-5744-4A64-A8AE-2CAA54FA8CDF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30" creationId="{EA3A9D80-6D08-458E-B15C-7681B06958DD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31" creationId="{518CAAE1-7556-46A0-82A8-CAE8931198B8}"/>
          </ac:spMkLst>
        </pc:spChg>
        <pc:spChg chg="mod">
          <ac:chgData name="Ali Eftekhari Milani" userId="3c4381b8-8457-4cb6-8b4e-77147de0e54e" providerId="ADAL" clId="{7DFFE541-26A1-4080-A14C-A3268510A96C}" dt="2021-10-12T14:38:07.221" v="2517"/>
          <ac:spMkLst>
            <pc:docMk/>
            <pc:sldMk cId="1698742158" sldId="266"/>
            <ac:spMk id="38" creationId="{B75C1BB8-9866-4E18-8FEB-1C53A68B4092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39" creationId="{CA24C5FB-40FE-436B-A571-E73ABDBFCD0D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0" creationId="{301CCF30-424C-4B8C-874C-50BEE69C4EFA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1" creationId="{7A717411-C745-4FB1-AB63-C2A05DE59AE0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2" creationId="{72BF89BB-0D8C-4DCC-AFD0-9411BA79B20E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3" creationId="{7824A6FF-621E-4081-885E-7750324BB567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4" creationId="{113DE108-23BE-470D-894B-F05CFDDB727E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5" creationId="{24B1A80C-EBF6-4BF9-B4BB-99C4A371BF03}"/>
          </ac:spMkLst>
        </pc:spChg>
        <pc:spChg chg="add mod">
          <ac:chgData name="Ali Eftekhari Milani" userId="3c4381b8-8457-4cb6-8b4e-77147de0e54e" providerId="ADAL" clId="{7DFFE541-26A1-4080-A14C-A3268510A96C}" dt="2021-10-12T14:38:14.232" v="2518" actId="164"/>
          <ac:spMkLst>
            <pc:docMk/>
            <pc:sldMk cId="1698742158" sldId="266"/>
            <ac:spMk id="46" creationId="{E8A9FBCC-5BFD-49DD-997F-416B26AE2460}"/>
          </ac:spMkLst>
        </pc:spChg>
        <pc:grpChg chg="add mod">
          <ac:chgData name="Ali Eftekhari Milani" userId="3c4381b8-8457-4cb6-8b4e-77147de0e54e" providerId="ADAL" clId="{7DFFE541-26A1-4080-A14C-A3268510A96C}" dt="2021-10-12T14:38:14.232" v="2518" actId="164"/>
          <ac:grpSpMkLst>
            <pc:docMk/>
            <pc:sldMk cId="1698742158" sldId="266"/>
            <ac:grpSpMk id="24" creationId="{67A5ED19-F7C0-4208-A2E3-0B80C93428C6}"/>
          </ac:grpSpMkLst>
        </pc:grpChg>
        <pc:grpChg chg="add mod">
          <ac:chgData name="Ali Eftekhari Milani" userId="3c4381b8-8457-4cb6-8b4e-77147de0e54e" providerId="ADAL" clId="{7DFFE541-26A1-4080-A14C-A3268510A96C}" dt="2021-10-12T14:38:14.232" v="2518" actId="164"/>
          <ac:grpSpMkLst>
            <pc:docMk/>
            <pc:sldMk cId="1698742158" sldId="266"/>
            <ac:grpSpMk id="47" creationId="{9A11B496-E595-4463-AE36-515E6308372F}"/>
          </ac:grpSpMkLst>
        </pc:grpChg>
        <pc:cxnChg chg="add mod">
          <ac:chgData name="Ali Eftekhari Milani" userId="3c4381b8-8457-4cb6-8b4e-77147de0e54e" providerId="ADAL" clId="{7DFFE541-26A1-4080-A14C-A3268510A96C}" dt="2021-10-12T14:38:14.232" v="2518" actId="164"/>
          <ac:cxnSpMkLst>
            <pc:docMk/>
            <pc:sldMk cId="1698742158" sldId="266"/>
            <ac:cxnSpMk id="8" creationId="{B14E8F44-4819-47BC-9A07-BA3DFCCDB549}"/>
          </ac:cxnSpMkLst>
        </pc:cxnChg>
        <pc:cxnChg chg="add mod">
          <ac:chgData name="Ali Eftekhari Milani" userId="3c4381b8-8457-4cb6-8b4e-77147de0e54e" providerId="ADAL" clId="{7DFFE541-26A1-4080-A14C-A3268510A96C}" dt="2021-10-12T14:38:14.232" v="2518" actId="164"/>
          <ac:cxnSpMkLst>
            <pc:docMk/>
            <pc:sldMk cId="1698742158" sldId="266"/>
            <ac:cxnSpMk id="9" creationId="{9E8B8E58-F910-4D90-9388-24D477F36541}"/>
          </ac:cxnSpMkLst>
        </pc:cxnChg>
        <pc:cxnChg chg="add mod">
          <ac:chgData name="Ali Eftekhari Milani" userId="3c4381b8-8457-4cb6-8b4e-77147de0e54e" providerId="ADAL" clId="{7DFFE541-26A1-4080-A14C-A3268510A96C}" dt="2021-10-12T14:38:14.232" v="2518" actId="164"/>
          <ac:cxnSpMkLst>
            <pc:docMk/>
            <pc:sldMk cId="1698742158" sldId="266"/>
            <ac:cxnSpMk id="13" creationId="{A9479B36-CE5C-4629-93FA-3AD7B638E011}"/>
          </ac:cxnSpMkLst>
        </pc:cxnChg>
        <pc:cxnChg chg="add mod">
          <ac:chgData name="Ali Eftekhari Milani" userId="3c4381b8-8457-4cb6-8b4e-77147de0e54e" providerId="ADAL" clId="{7DFFE541-26A1-4080-A14C-A3268510A96C}" dt="2021-10-12T14:38:14.232" v="2518" actId="164"/>
          <ac:cxnSpMkLst>
            <pc:docMk/>
            <pc:sldMk cId="1698742158" sldId="266"/>
            <ac:cxnSpMk id="14" creationId="{6E7C3D22-EFC8-4D1F-AF59-25F1F11E84FC}"/>
          </ac:cxnSpMkLst>
        </pc:cxnChg>
        <pc:cxnChg chg="add mod">
          <ac:chgData name="Ali Eftekhari Milani" userId="3c4381b8-8457-4cb6-8b4e-77147de0e54e" providerId="ADAL" clId="{7DFFE541-26A1-4080-A14C-A3268510A96C}" dt="2021-10-12T14:38:14.232" v="2518" actId="164"/>
          <ac:cxnSpMkLst>
            <pc:docMk/>
            <pc:sldMk cId="1698742158" sldId="266"/>
            <ac:cxnSpMk id="18" creationId="{D6D31B45-043E-4655-968B-9679707EBF03}"/>
          </ac:cxnSpMkLst>
        </pc:cxnChg>
        <pc:cxnChg chg="add mod">
          <ac:chgData name="Ali Eftekhari Milani" userId="3c4381b8-8457-4cb6-8b4e-77147de0e54e" providerId="ADAL" clId="{7DFFE541-26A1-4080-A14C-A3268510A96C}" dt="2021-10-12T14:38:14.232" v="2518" actId="164"/>
          <ac:cxnSpMkLst>
            <pc:docMk/>
            <pc:sldMk cId="1698742158" sldId="266"/>
            <ac:cxnSpMk id="19" creationId="{6F41B6ED-DCBD-4132-8646-4DB5510827A3}"/>
          </ac:cxnSpMkLst>
        </pc:cxnChg>
        <pc:cxnChg chg="mod">
          <ac:chgData name="Ali Eftekhari Milani" userId="3c4381b8-8457-4cb6-8b4e-77147de0e54e" providerId="ADAL" clId="{7DFFE541-26A1-4080-A14C-A3268510A96C}" dt="2021-10-12T14:38:07.221" v="2517"/>
          <ac:cxnSpMkLst>
            <pc:docMk/>
            <pc:sldMk cId="1698742158" sldId="266"/>
            <ac:cxnSpMk id="32" creationId="{025412A5-7672-485F-A3BD-DE93A9C41391}"/>
          </ac:cxnSpMkLst>
        </pc:cxnChg>
        <pc:cxnChg chg="mod">
          <ac:chgData name="Ali Eftekhari Milani" userId="3c4381b8-8457-4cb6-8b4e-77147de0e54e" providerId="ADAL" clId="{7DFFE541-26A1-4080-A14C-A3268510A96C}" dt="2021-10-12T14:38:07.221" v="2517"/>
          <ac:cxnSpMkLst>
            <pc:docMk/>
            <pc:sldMk cId="1698742158" sldId="266"/>
            <ac:cxnSpMk id="33" creationId="{B93A8655-AECE-4A8B-9767-16756BA156B4}"/>
          </ac:cxnSpMkLst>
        </pc:cxnChg>
        <pc:cxnChg chg="mod">
          <ac:chgData name="Ali Eftekhari Milani" userId="3c4381b8-8457-4cb6-8b4e-77147de0e54e" providerId="ADAL" clId="{7DFFE541-26A1-4080-A14C-A3268510A96C}" dt="2021-10-12T14:38:07.221" v="2517"/>
          <ac:cxnSpMkLst>
            <pc:docMk/>
            <pc:sldMk cId="1698742158" sldId="266"/>
            <ac:cxnSpMk id="34" creationId="{9D34EE7B-6BC1-4625-A25D-489404144E7A}"/>
          </ac:cxnSpMkLst>
        </pc:cxnChg>
        <pc:cxnChg chg="mod">
          <ac:chgData name="Ali Eftekhari Milani" userId="3c4381b8-8457-4cb6-8b4e-77147de0e54e" providerId="ADAL" clId="{7DFFE541-26A1-4080-A14C-A3268510A96C}" dt="2021-10-12T14:38:07.221" v="2517"/>
          <ac:cxnSpMkLst>
            <pc:docMk/>
            <pc:sldMk cId="1698742158" sldId="266"/>
            <ac:cxnSpMk id="35" creationId="{B59ECE53-ECC7-4F04-AFF5-80D458321A25}"/>
          </ac:cxnSpMkLst>
        </pc:cxnChg>
        <pc:cxnChg chg="mod">
          <ac:chgData name="Ali Eftekhari Milani" userId="3c4381b8-8457-4cb6-8b4e-77147de0e54e" providerId="ADAL" clId="{7DFFE541-26A1-4080-A14C-A3268510A96C}" dt="2021-10-12T14:38:07.221" v="2517"/>
          <ac:cxnSpMkLst>
            <pc:docMk/>
            <pc:sldMk cId="1698742158" sldId="266"/>
            <ac:cxnSpMk id="36" creationId="{6E082E41-2E09-49E7-A458-DA9C806CE78D}"/>
          </ac:cxnSpMkLst>
        </pc:cxnChg>
        <pc:cxnChg chg="mod">
          <ac:chgData name="Ali Eftekhari Milani" userId="3c4381b8-8457-4cb6-8b4e-77147de0e54e" providerId="ADAL" clId="{7DFFE541-26A1-4080-A14C-A3268510A96C}" dt="2021-10-12T14:38:07.221" v="2517"/>
          <ac:cxnSpMkLst>
            <pc:docMk/>
            <pc:sldMk cId="1698742158" sldId="266"/>
            <ac:cxnSpMk id="37" creationId="{6A1EC0D8-4CF8-482E-9A80-B143E8A016EC}"/>
          </ac:cxnSpMkLst>
        </pc:cxnChg>
      </pc:sldChg>
      <pc:sldChg chg="addSp delSp modSp add mod">
        <pc:chgData name="Ali Eftekhari Milani" userId="3c4381b8-8457-4cb6-8b4e-77147de0e54e" providerId="ADAL" clId="{7DFFE541-26A1-4080-A14C-A3268510A96C}" dt="2021-10-12T15:58:17.062" v="3673" actId="20577"/>
        <pc:sldMkLst>
          <pc:docMk/>
          <pc:sldMk cId="3677957392" sldId="266"/>
        </pc:sldMkLst>
        <pc:spChg chg="mod">
          <ac:chgData name="Ali Eftekhari Milani" userId="3c4381b8-8457-4cb6-8b4e-77147de0e54e" providerId="ADAL" clId="{7DFFE541-26A1-4080-A14C-A3268510A96C}" dt="2021-10-12T14:39:10.948" v="2536"/>
          <ac:spMkLst>
            <pc:docMk/>
            <pc:sldMk cId="3677957392" sldId="266"/>
            <ac:spMk id="3" creationId="{29FAC5AD-6202-44EA-AABB-32E75AA029AE}"/>
          </ac:spMkLst>
        </pc:spChg>
        <pc:spChg chg="add mod">
          <ac:chgData name="Ali Eftekhari Milani" userId="3c4381b8-8457-4cb6-8b4e-77147de0e54e" providerId="ADAL" clId="{7DFFE541-26A1-4080-A14C-A3268510A96C}" dt="2021-10-12T14:44:15.040" v="2584" actId="1076"/>
          <ac:spMkLst>
            <pc:docMk/>
            <pc:sldMk cId="3677957392" sldId="266"/>
            <ac:spMk id="7" creationId="{CEE2D200-E721-486D-B2A5-BE4EA6FAAE14}"/>
          </ac:spMkLst>
        </pc:spChg>
        <pc:spChg chg="add mod">
          <ac:chgData name="Ali Eftekhari Milani" userId="3c4381b8-8457-4cb6-8b4e-77147de0e54e" providerId="ADAL" clId="{7DFFE541-26A1-4080-A14C-A3268510A96C}" dt="2021-10-12T15:58:17.062" v="3673" actId="20577"/>
          <ac:spMkLst>
            <pc:docMk/>
            <pc:sldMk cId="3677957392" sldId="266"/>
            <ac:spMk id="10" creationId="{3049FCA7-D603-4D6E-9ED2-BF94A177B3E2}"/>
          </ac:spMkLst>
        </pc:spChg>
        <pc:graphicFrameChg chg="add mod">
          <ac:chgData name="Ali Eftekhari Milani" userId="3c4381b8-8457-4cb6-8b4e-77147de0e54e" providerId="ADAL" clId="{7DFFE541-26A1-4080-A14C-A3268510A96C}" dt="2021-10-12T14:44:15.040" v="2584" actId="1076"/>
          <ac:graphicFrameMkLst>
            <pc:docMk/>
            <pc:sldMk cId="3677957392" sldId="266"/>
            <ac:graphicFrameMk id="8" creationId="{C495FF39-3CBD-4619-89C1-FD5BAF6564C5}"/>
          </ac:graphicFrameMkLst>
        </pc:graphicFrameChg>
        <pc:picChg chg="del">
          <ac:chgData name="Ali Eftekhari Milani" userId="3c4381b8-8457-4cb6-8b4e-77147de0e54e" providerId="ADAL" clId="{7DFFE541-26A1-4080-A14C-A3268510A96C}" dt="2021-10-12T14:39:14.056" v="2537" actId="478"/>
          <ac:picMkLst>
            <pc:docMk/>
            <pc:sldMk cId="3677957392" sldId="266"/>
            <ac:picMk id="4" creationId="{C5E4BEDF-C36D-4869-99D5-437A7A38E2B0}"/>
          </ac:picMkLst>
        </pc:picChg>
        <pc:picChg chg="add mod">
          <ac:chgData name="Ali Eftekhari Milani" userId="3c4381b8-8457-4cb6-8b4e-77147de0e54e" providerId="ADAL" clId="{7DFFE541-26A1-4080-A14C-A3268510A96C}" dt="2021-10-12T14:42:10.039" v="2544" actId="1076"/>
          <ac:picMkLst>
            <pc:docMk/>
            <pc:sldMk cId="3677957392" sldId="266"/>
            <ac:picMk id="5" creationId="{495D5004-C27E-4851-AEAA-FFA4DBE1F5A4}"/>
          </ac:picMkLst>
        </pc:picChg>
      </pc:sldChg>
      <pc:sldChg chg="addSp delSp modSp new mod ord">
        <pc:chgData name="Ali Eftekhari Milani" userId="3c4381b8-8457-4cb6-8b4e-77147de0e54e" providerId="ADAL" clId="{7DFFE541-26A1-4080-A14C-A3268510A96C}" dt="2021-10-12T16:01:14.194" v="3685" actId="14100"/>
        <pc:sldMkLst>
          <pc:docMk/>
          <pc:sldMk cId="253331797" sldId="267"/>
        </pc:sldMkLst>
        <pc:spChg chg="mod">
          <ac:chgData name="Ali Eftekhari Milani" userId="3c4381b8-8457-4cb6-8b4e-77147de0e54e" providerId="ADAL" clId="{7DFFE541-26A1-4080-A14C-A3268510A96C}" dt="2021-10-12T14:50:48.399" v="2676" actId="20577"/>
          <ac:spMkLst>
            <pc:docMk/>
            <pc:sldMk cId="253331797" sldId="267"/>
            <ac:spMk id="2" creationId="{1A33C2BB-68EF-4638-9EA9-9462F475CAEB}"/>
          </ac:spMkLst>
        </pc:spChg>
        <pc:spChg chg="mod">
          <ac:chgData name="Ali Eftekhari Milani" userId="3c4381b8-8457-4cb6-8b4e-77147de0e54e" providerId="ADAL" clId="{7DFFE541-26A1-4080-A14C-A3268510A96C}" dt="2021-10-12T14:57:56.805" v="3173" actId="27636"/>
          <ac:spMkLst>
            <pc:docMk/>
            <pc:sldMk cId="253331797" sldId="267"/>
            <ac:spMk id="3" creationId="{80C28977-DB7D-46F0-AFE3-59A750438189}"/>
          </ac:spMkLst>
        </pc:spChg>
        <pc:spChg chg="add del mod">
          <ac:chgData name="Ali Eftekhari Milani" userId="3c4381b8-8457-4cb6-8b4e-77147de0e54e" providerId="ADAL" clId="{7DFFE541-26A1-4080-A14C-A3268510A96C}" dt="2021-10-12T15:33:30.403" v="3458" actId="478"/>
          <ac:spMkLst>
            <pc:docMk/>
            <pc:sldMk cId="253331797" sldId="267"/>
            <ac:spMk id="6" creationId="{EE622183-2C80-4E19-BF5D-1CE9B9A52209}"/>
          </ac:spMkLst>
        </pc:spChg>
        <pc:spChg chg="add del mod">
          <ac:chgData name="Ali Eftekhari Milani" userId="3c4381b8-8457-4cb6-8b4e-77147de0e54e" providerId="ADAL" clId="{7DFFE541-26A1-4080-A14C-A3268510A96C}" dt="2021-10-12T15:33:29.408" v="3457" actId="478"/>
          <ac:spMkLst>
            <pc:docMk/>
            <pc:sldMk cId="253331797" sldId="267"/>
            <ac:spMk id="7" creationId="{DE41FDF3-5870-437F-9D1F-90A56248F0E7}"/>
          </ac:spMkLst>
        </pc:spChg>
        <pc:spChg chg="add mod">
          <ac:chgData name="Ali Eftekhari Milani" userId="3c4381b8-8457-4cb6-8b4e-77147de0e54e" providerId="ADAL" clId="{7DFFE541-26A1-4080-A14C-A3268510A96C}" dt="2021-10-12T15:33:33.357" v="3459" actId="1076"/>
          <ac:spMkLst>
            <pc:docMk/>
            <pc:sldMk cId="253331797" sldId="267"/>
            <ac:spMk id="9" creationId="{A1EB2318-1434-4DDF-8A77-17F21B641A92}"/>
          </ac:spMkLst>
        </pc:spChg>
        <pc:spChg chg="add mod">
          <ac:chgData name="Ali Eftekhari Milani" userId="3c4381b8-8457-4cb6-8b4e-77147de0e54e" providerId="ADAL" clId="{7DFFE541-26A1-4080-A14C-A3268510A96C}" dt="2021-10-12T15:46:53.407" v="3563" actId="20577"/>
          <ac:spMkLst>
            <pc:docMk/>
            <pc:sldMk cId="253331797" sldId="267"/>
            <ac:spMk id="10" creationId="{94328AD9-C5AA-492B-AB21-929BA4D8DF96}"/>
          </ac:spMkLst>
        </pc:spChg>
        <pc:spChg chg="add mod">
          <ac:chgData name="Ali Eftekhari Milani" userId="3c4381b8-8457-4cb6-8b4e-77147de0e54e" providerId="ADAL" clId="{7DFFE541-26A1-4080-A14C-A3268510A96C}" dt="2021-10-12T15:38:50.271" v="3523" actId="14100"/>
          <ac:spMkLst>
            <pc:docMk/>
            <pc:sldMk cId="253331797" sldId="267"/>
            <ac:spMk id="11" creationId="{26177339-3F58-462C-A280-84A45B052A4C}"/>
          </ac:spMkLst>
        </pc:spChg>
        <pc:spChg chg="add del mod">
          <ac:chgData name="Ali Eftekhari Milani" userId="3c4381b8-8457-4cb6-8b4e-77147de0e54e" providerId="ADAL" clId="{7DFFE541-26A1-4080-A14C-A3268510A96C}" dt="2021-10-12T15:01:08.036" v="3215" actId="478"/>
          <ac:spMkLst>
            <pc:docMk/>
            <pc:sldMk cId="253331797" sldId="267"/>
            <ac:spMk id="12" creationId="{6AF53A52-4117-4EC8-9BD9-D4AACDAABD2A}"/>
          </ac:spMkLst>
        </pc:spChg>
        <pc:spChg chg="add del mod">
          <ac:chgData name="Ali Eftekhari Milani" userId="3c4381b8-8457-4cb6-8b4e-77147de0e54e" providerId="ADAL" clId="{7DFFE541-26A1-4080-A14C-A3268510A96C}" dt="2021-10-12T15:01:06.051" v="3214" actId="478"/>
          <ac:spMkLst>
            <pc:docMk/>
            <pc:sldMk cId="253331797" sldId="267"/>
            <ac:spMk id="13" creationId="{5CB99464-D9E7-47E2-B867-1D40E53F0CF6}"/>
          </ac:spMkLst>
        </pc:spChg>
        <pc:spChg chg="add mod">
          <ac:chgData name="Ali Eftekhari Milani" userId="3c4381b8-8457-4cb6-8b4e-77147de0e54e" providerId="ADAL" clId="{7DFFE541-26A1-4080-A14C-A3268510A96C}" dt="2021-10-12T15:39:19.821" v="3527" actId="1076"/>
          <ac:spMkLst>
            <pc:docMk/>
            <pc:sldMk cId="253331797" sldId="267"/>
            <ac:spMk id="22" creationId="{D9D2792B-6C23-4A4A-97EF-9D832983655B}"/>
          </ac:spMkLst>
        </pc:spChg>
        <pc:spChg chg="add mod">
          <ac:chgData name="Ali Eftekhari Milani" userId="3c4381b8-8457-4cb6-8b4e-77147de0e54e" providerId="ADAL" clId="{7DFFE541-26A1-4080-A14C-A3268510A96C}" dt="2021-10-12T15:39:22.474" v="3528" actId="1076"/>
          <ac:spMkLst>
            <pc:docMk/>
            <pc:sldMk cId="253331797" sldId="267"/>
            <ac:spMk id="24" creationId="{C533DE1D-4D15-495B-B50D-BB25CFB7868A}"/>
          </ac:spMkLst>
        </pc:spChg>
        <pc:spChg chg="add del mod">
          <ac:chgData name="Ali Eftekhari Milani" userId="3c4381b8-8457-4cb6-8b4e-77147de0e54e" providerId="ADAL" clId="{7DFFE541-26A1-4080-A14C-A3268510A96C}" dt="2021-10-12T15:34:39.798" v="3467" actId="478"/>
          <ac:spMkLst>
            <pc:docMk/>
            <pc:sldMk cId="253331797" sldId="267"/>
            <ac:spMk id="34" creationId="{96876843-EB85-4143-8349-83B1C858E6DA}"/>
          </ac:spMkLst>
        </pc:spChg>
        <pc:spChg chg="add mod ord">
          <ac:chgData name="Ali Eftekhari Milani" userId="3c4381b8-8457-4cb6-8b4e-77147de0e54e" providerId="ADAL" clId="{7DFFE541-26A1-4080-A14C-A3268510A96C}" dt="2021-10-12T15:11:21.001" v="3305" actId="14100"/>
          <ac:spMkLst>
            <pc:docMk/>
            <pc:sldMk cId="253331797" sldId="267"/>
            <ac:spMk id="36" creationId="{C7FB0B82-D970-4F7C-BC5D-43FAE34529C2}"/>
          </ac:spMkLst>
        </pc:spChg>
        <pc:spChg chg="add mod">
          <ac:chgData name="Ali Eftekhari Milani" userId="3c4381b8-8457-4cb6-8b4e-77147de0e54e" providerId="ADAL" clId="{7DFFE541-26A1-4080-A14C-A3268510A96C}" dt="2021-10-12T15:47:10.322" v="3566"/>
          <ac:spMkLst>
            <pc:docMk/>
            <pc:sldMk cId="253331797" sldId="267"/>
            <ac:spMk id="37" creationId="{6B94A760-D9D7-4D48-807E-A757FBEF6A5B}"/>
          </ac:spMkLst>
        </pc:spChg>
        <pc:spChg chg="add mod">
          <ac:chgData name="Ali Eftekhari Milani" userId="3c4381b8-8457-4cb6-8b4e-77147de0e54e" providerId="ADAL" clId="{7DFFE541-26A1-4080-A14C-A3268510A96C}" dt="2021-10-12T15:37:28.833" v="3510" actId="1076"/>
          <ac:spMkLst>
            <pc:docMk/>
            <pc:sldMk cId="253331797" sldId="267"/>
            <ac:spMk id="47" creationId="{090FAD99-FF3C-4F19-8D57-BD3006B4206C}"/>
          </ac:spMkLst>
        </pc:spChg>
        <pc:spChg chg="add mod">
          <ac:chgData name="Ali Eftekhari Milani" userId="3c4381b8-8457-4cb6-8b4e-77147de0e54e" providerId="ADAL" clId="{7DFFE541-26A1-4080-A14C-A3268510A96C}" dt="2021-10-12T15:37:28.833" v="3510" actId="1076"/>
          <ac:spMkLst>
            <pc:docMk/>
            <pc:sldMk cId="253331797" sldId="267"/>
            <ac:spMk id="48" creationId="{7B7E55F3-AE22-4F1F-8669-08792E2E4FFE}"/>
          </ac:spMkLst>
        </pc:spChg>
        <pc:spChg chg="add mod">
          <ac:chgData name="Ali Eftekhari Milani" userId="3c4381b8-8457-4cb6-8b4e-77147de0e54e" providerId="ADAL" clId="{7DFFE541-26A1-4080-A14C-A3268510A96C}" dt="2021-10-12T15:37:28.833" v="3510" actId="1076"/>
          <ac:spMkLst>
            <pc:docMk/>
            <pc:sldMk cId="253331797" sldId="267"/>
            <ac:spMk id="49" creationId="{B6604AF5-9E4E-48F4-994F-AE33CAC6E620}"/>
          </ac:spMkLst>
        </pc:spChg>
        <pc:spChg chg="add mod">
          <ac:chgData name="Ali Eftekhari Milani" userId="3c4381b8-8457-4cb6-8b4e-77147de0e54e" providerId="ADAL" clId="{7DFFE541-26A1-4080-A14C-A3268510A96C}" dt="2021-10-12T16:01:14.194" v="3685" actId="14100"/>
          <ac:spMkLst>
            <pc:docMk/>
            <pc:sldMk cId="253331797" sldId="267"/>
            <ac:spMk id="61" creationId="{54CEDEBB-4147-4836-AB94-4467BE516B70}"/>
          </ac:spMkLst>
        </pc:spChg>
        <pc:spChg chg="add mod">
          <ac:chgData name="Ali Eftekhari Milani" userId="3c4381b8-8457-4cb6-8b4e-77147de0e54e" providerId="ADAL" clId="{7DFFE541-26A1-4080-A14C-A3268510A96C}" dt="2021-10-12T15:48:03.809" v="3590" actId="14100"/>
          <ac:spMkLst>
            <pc:docMk/>
            <pc:sldMk cId="253331797" sldId="267"/>
            <ac:spMk id="64" creationId="{0479673A-E460-4019-B5EE-8DC7F3EE57AC}"/>
          </ac:spMkLst>
        </pc:spChg>
        <pc:graphicFrameChg chg="add del mod modGraphic">
          <ac:chgData name="Ali Eftekhari Milani" userId="3c4381b8-8457-4cb6-8b4e-77147de0e54e" providerId="ADAL" clId="{7DFFE541-26A1-4080-A14C-A3268510A96C}" dt="2021-10-12T14:54:33.842" v="2973" actId="478"/>
          <ac:graphicFrameMkLst>
            <pc:docMk/>
            <pc:sldMk cId="253331797" sldId="267"/>
            <ac:graphicFrameMk id="4" creationId="{82AE994D-E615-4ADA-B672-579EE31D127A}"/>
          </ac:graphicFrameMkLst>
        </pc:graphicFrameChg>
        <pc:graphicFrameChg chg="add del mod replId">
          <ac:chgData name="Ali Eftekhari Milani" userId="3c4381b8-8457-4cb6-8b4e-77147de0e54e" providerId="ADAL" clId="{7DFFE541-26A1-4080-A14C-A3268510A96C}" dt="2021-10-12T15:03:47.689" v="3225"/>
          <ac:graphicFrameMkLst>
            <pc:docMk/>
            <pc:sldMk cId="253331797" sldId="267"/>
            <ac:graphicFrameMk id="17" creationId="{94328AD9-C5AA-492B-AB21-929BA4D8DF96}"/>
          </ac:graphicFrameMkLst>
        </pc:graphicFrameChg>
        <pc:graphicFrameChg chg="add del mod replId">
          <ac:chgData name="Ali Eftekhari Milani" userId="3c4381b8-8457-4cb6-8b4e-77147de0e54e" providerId="ADAL" clId="{7DFFE541-26A1-4080-A14C-A3268510A96C}" dt="2021-10-12T15:03:51.165" v="3228"/>
          <ac:graphicFrameMkLst>
            <pc:docMk/>
            <pc:sldMk cId="253331797" sldId="267"/>
            <ac:graphicFrameMk id="19" creationId="{DE41FDF3-5870-437F-9D1F-90A56248F0E7}"/>
          </ac:graphicFrameMkLst>
        </pc:graphicFrameChg>
        <pc:cxnChg chg="add mod">
          <ac:chgData name="Ali Eftekhari Milani" userId="3c4381b8-8457-4cb6-8b4e-77147de0e54e" providerId="ADAL" clId="{7DFFE541-26A1-4080-A14C-A3268510A96C}" dt="2021-10-12T15:38:55.164" v="3524" actId="1076"/>
          <ac:cxnSpMkLst>
            <pc:docMk/>
            <pc:sldMk cId="253331797" sldId="267"/>
            <ac:cxnSpMk id="15" creationId="{B8045D90-08FB-4D7A-94BF-A30602FCE2C1}"/>
          </ac:cxnSpMkLst>
        </pc:cxnChg>
        <pc:cxnChg chg="add mod">
          <ac:chgData name="Ali Eftekhari Milani" userId="3c4381b8-8457-4cb6-8b4e-77147de0e54e" providerId="ADAL" clId="{7DFFE541-26A1-4080-A14C-A3268510A96C}" dt="2021-10-12T15:39:02.081" v="3526" actId="1076"/>
          <ac:cxnSpMkLst>
            <pc:docMk/>
            <pc:sldMk cId="253331797" sldId="267"/>
            <ac:cxnSpMk id="26" creationId="{78776CC6-006F-4463-9138-12DEE1C19675}"/>
          </ac:cxnSpMkLst>
        </pc:cxnChg>
        <pc:cxnChg chg="add del mod">
          <ac:chgData name="Ali Eftekhari Milani" userId="3c4381b8-8457-4cb6-8b4e-77147de0e54e" providerId="ADAL" clId="{7DFFE541-26A1-4080-A14C-A3268510A96C}" dt="2021-10-12T15:34:40.921" v="3468" actId="478"/>
          <ac:cxnSpMkLst>
            <pc:docMk/>
            <pc:sldMk cId="253331797" sldId="267"/>
            <ac:cxnSpMk id="31" creationId="{2F78C58D-0224-48DA-90ED-9A2B592D5F17}"/>
          </ac:cxnSpMkLst>
        </pc:cxnChg>
        <pc:cxnChg chg="add mod">
          <ac:chgData name="Ali Eftekhari Milani" userId="3c4381b8-8457-4cb6-8b4e-77147de0e54e" providerId="ADAL" clId="{7DFFE541-26A1-4080-A14C-A3268510A96C}" dt="2021-10-12T15:37:28.833" v="3510" actId="1076"/>
          <ac:cxnSpMkLst>
            <pc:docMk/>
            <pc:sldMk cId="253331797" sldId="267"/>
            <ac:cxnSpMk id="56" creationId="{7D1B3252-547B-466B-8BF0-CC881C830D07}"/>
          </ac:cxnSpMkLst>
        </pc:cxnChg>
        <pc:cxnChg chg="add mod">
          <ac:chgData name="Ali Eftekhari Milani" userId="3c4381b8-8457-4cb6-8b4e-77147de0e54e" providerId="ADAL" clId="{7DFFE541-26A1-4080-A14C-A3268510A96C}" dt="2021-10-12T15:37:28.833" v="3510" actId="1076"/>
          <ac:cxnSpMkLst>
            <pc:docMk/>
            <pc:sldMk cId="253331797" sldId="267"/>
            <ac:cxnSpMk id="57" creationId="{E301DD08-AD58-4560-9675-B2FFA210EBF5}"/>
          </ac:cxnSpMkLst>
        </pc:cxnChg>
        <pc:cxnChg chg="add mod">
          <ac:chgData name="Ali Eftekhari Milani" userId="3c4381b8-8457-4cb6-8b4e-77147de0e54e" providerId="ADAL" clId="{7DFFE541-26A1-4080-A14C-A3268510A96C}" dt="2021-10-12T15:37:28.833" v="3510" actId="1076"/>
          <ac:cxnSpMkLst>
            <pc:docMk/>
            <pc:sldMk cId="253331797" sldId="267"/>
            <ac:cxnSpMk id="59" creationId="{B4761BC9-1071-4293-A7A4-C111A37A5EA5}"/>
          </ac:cxnSpMkLst>
        </pc:cxnChg>
        <pc:cxnChg chg="add mod">
          <ac:chgData name="Ali Eftekhari Milani" userId="3c4381b8-8457-4cb6-8b4e-77147de0e54e" providerId="ADAL" clId="{7DFFE541-26A1-4080-A14C-A3268510A96C}" dt="2021-10-12T15:47:46.702" v="3569" actId="14100"/>
          <ac:cxnSpMkLst>
            <pc:docMk/>
            <pc:sldMk cId="253331797" sldId="267"/>
            <ac:cxnSpMk id="62" creationId="{B5508F36-BA11-4638-B31F-544506DD8DB1}"/>
          </ac:cxnSpMkLst>
        </pc:cxnChg>
      </pc:sldChg>
      <pc:sldChg chg="addSp delSp modSp new del mod">
        <pc:chgData name="Ali Eftekhari Milani" userId="3c4381b8-8457-4cb6-8b4e-77147de0e54e" providerId="ADAL" clId="{7DFFE541-26A1-4080-A14C-A3268510A96C}" dt="2021-10-12T14:47:15.472" v="2586" actId="47"/>
        <pc:sldMkLst>
          <pc:docMk/>
          <pc:sldMk cId="2833131981" sldId="267"/>
        </pc:sldMkLst>
        <pc:spChg chg="del">
          <ac:chgData name="Ali Eftekhari Milani" userId="3c4381b8-8457-4cb6-8b4e-77147de0e54e" providerId="ADAL" clId="{7DFFE541-26A1-4080-A14C-A3268510A96C}" dt="2021-10-12T14:41:28.762" v="2539" actId="478"/>
          <ac:spMkLst>
            <pc:docMk/>
            <pc:sldMk cId="2833131981" sldId="267"/>
            <ac:spMk id="3" creationId="{0BB0E14A-587E-4D43-9482-3C92BD7BE0DE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5" creationId="{7D4EDCF0-A05D-44C9-B074-7C4542361FC8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6" creationId="{3FD33795-07A7-4431-A44F-98E1A5C44866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7" creationId="{9B597011-71E6-45A9-8FCB-6BC6443FDBE0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8" creationId="{3963FEC7-B472-4941-A9EF-C65A2CCAE5D9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9" creationId="{9A76985F-C92F-4ADB-8FFC-7FB447567654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10" creationId="{0B572BA4-AE22-4D83-8F8A-C9360FBD28A1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11" creationId="{806A7ACA-2936-47FE-A4D2-D52A916FC72D}"/>
          </ac:spMkLst>
        </pc:spChg>
        <pc:spChg chg="mod">
          <ac:chgData name="Ali Eftekhari Milani" userId="3c4381b8-8457-4cb6-8b4e-77147de0e54e" providerId="ADAL" clId="{7DFFE541-26A1-4080-A14C-A3268510A96C}" dt="2021-10-12T14:41:29.193" v="2540"/>
          <ac:spMkLst>
            <pc:docMk/>
            <pc:sldMk cId="2833131981" sldId="267"/>
            <ac:spMk id="18" creationId="{B42700E1-673D-4194-993D-21D9AA5D4365}"/>
          </ac:spMkLst>
        </pc:spChg>
        <pc:spChg chg="add mod">
          <ac:chgData name="Ali Eftekhari Milani" userId="3c4381b8-8457-4cb6-8b4e-77147de0e54e" providerId="ADAL" clId="{7DFFE541-26A1-4080-A14C-A3268510A96C}" dt="2021-10-12T14:41:59.603" v="2541" actId="164"/>
          <ac:spMkLst>
            <pc:docMk/>
            <pc:sldMk cId="2833131981" sldId="267"/>
            <ac:spMk id="19" creationId="{B83D38F7-703A-4E62-94D8-BFA6B625FA17}"/>
          </ac:spMkLst>
        </pc:spChg>
        <pc:spChg chg="add mod">
          <ac:chgData name="Ali Eftekhari Milani" userId="3c4381b8-8457-4cb6-8b4e-77147de0e54e" providerId="ADAL" clId="{7DFFE541-26A1-4080-A14C-A3268510A96C}" dt="2021-10-12T14:41:59.603" v="2541" actId="164"/>
          <ac:spMkLst>
            <pc:docMk/>
            <pc:sldMk cId="2833131981" sldId="267"/>
            <ac:spMk id="21" creationId="{0D3261F2-801E-4DD9-9C56-DAFDFFF13CE9}"/>
          </ac:spMkLst>
        </pc:spChg>
        <pc:spChg chg="add mod">
          <ac:chgData name="Ali Eftekhari Milani" userId="3c4381b8-8457-4cb6-8b4e-77147de0e54e" providerId="ADAL" clId="{7DFFE541-26A1-4080-A14C-A3268510A96C}" dt="2021-10-12T14:41:59.603" v="2541" actId="164"/>
          <ac:spMkLst>
            <pc:docMk/>
            <pc:sldMk cId="2833131981" sldId="267"/>
            <ac:spMk id="22" creationId="{7E8D49E1-0532-469F-8373-2555CF225EE8}"/>
          </ac:spMkLst>
        </pc:spChg>
        <pc:grpChg chg="add mod">
          <ac:chgData name="Ali Eftekhari Milani" userId="3c4381b8-8457-4cb6-8b4e-77147de0e54e" providerId="ADAL" clId="{7DFFE541-26A1-4080-A14C-A3268510A96C}" dt="2021-10-12T14:41:59.603" v="2541" actId="164"/>
          <ac:grpSpMkLst>
            <pc:docMk/>
            <pc:sldMk cId="2833131981" sldId="267"/>
            <ac:grpSpMk id="4" creationId="{C6DCD5F7-54B2-4CCB-A01C-063E99A28E03}"/>
          </ac:grpSpMkLst>
        </pc:grpChg>
        <pc:grpChg chg="add mod">
          <ac:chgData name="Ali Eftekhari Milani" userId="3c4381b8-8457-4cb6-8b4e-77147de0e54e" providerId="ADAL" clId="{7DFFE541-26A1-4080-A14C-A3268510A96C}" dt="2021-10-12T14:41:59.603" v="2541" actId="164"/>
          <ac:grpSpMkLst>
            <pc:docMk/>
            <pc:sldMk cId="2833131981" sldId="267"/>
            <ac:grpSpMk id="23" creationId="{6CA608B7-9E7E-4EB1-9B8F-136D1BAADDB0}"/>
          </ac:grpSpMkLst>
        </pc:grpChg>
        <pc:graphicFrameChg chg="add mod">
          <ac:chgData name="Ali Eftekhari Milani" userId="3c4381b8-8457-4cb6-8b4e-77147de0e54e" providerId="ADAL" clId="{7DFFE541-26A1-4080-A14C-A3268510A96C}" dt="2021-10-12T14:41:59.603" v="2541" actId="164"/>
          <ac:graphicFrameMkLst>
            <pc:docMk/>
            <pc:sldMk cId="2833131981" sldId="267"/>
            <ac:graphicFrameMk id="20" creationId="{9B8F8554-03ED-4EDB-8448-8A5365A4897B}"/>
          </ac:graphicFrameMkLst>
        </pc:graphicFrameChg>
        <pc:cxnChg chg="mod">
          <ac:chgData name="Ali Eftekhari Milani" userId="3c4381b8-8457-4cb6-8b4e-77147de0e54e" providerId="ADAL" clId="{7DFFE541-26A1-4080-A14C-A3268510A96C}" dt="2021-10-12T14:41:29.193" v="2540"/>
          <ac:cxnSpMkLst>
            <pc:docMk/>
            <pc:sldMk cId="2833131981" sldId="267"/>
            <ac:cxnSpMk id="12" creationId="{D379B2BB-5947-4708-8836-78258FC58BF9}"/>
          </ac:cxnSpMkLst>
        </pc:cxnChg>
        <pc:cxnChg chg="mod">
          <ac:chgData name="Ali Eftekhari Milani" userId="3c4381b8-8457-4cb6-8b4e-77147de0e54e" providerId="ADAL" clId="{7DFFE541-26A1-4080-A14C-A3268510A96C}" dt="2021-10-12T14:41:29.193" v="2540"/>
          <ac:cxnSpMkLst>
            <pc:docMk/>
            <pc:sldMk cId="2833131981" sldId="267"/>
            <ac:cxnSpMk id="13" creationId="{CC0EE15F-57B2-4E6F-A917-59EF2389B967}"/>
          </ac:cxnSpMkLst>
        </pc:cxnChg>
        <pc:cxnChg chg="mod">
          <ac:chgData name="Ali Eftekhari Milani" userId="3c4381b8-8457-4cb6-8b4e-77147de0e54e" providerId="ADAL" clId="{7DFFE541-26A1-4080-A14C-A3268510A96C}" dt="2021-10-12T14:41:29.193" v="2540"/>
          <ac:cxnSpMkLst>
            <pc:docMk/>
            <pc:sldMk cId="2833131981" sldId="267"/>
            <ac:cxnSpMk id="14" creationId="{80018A90-3B2F-4311-8287-6B8476B4FC55}"/>
          </ac:cxnSpMkLst>
        </pc:cxnChg>
        <pc:cxnChg chg="mod">
          <ac:chgData name="Ali Eftekhari Milani" userId="3c4381b8-8457-4cb6-8b4e-77147de0e54e" providerId="ADAL" clId="{7DFFE541-26A1-4080-A14C-A3268510A96C}" dt="2021-10-12T14:41:29.193" v="2540"/>
          <ac:cxnSpMkLst>
            <pc:docMk/>
            <pc:sldMk cId="2833131981" sldId="267"/>
            <ac:cxnSpMk id="15" creationId="{0D76B082-50E1-409B-A9EC-617C7F2FAB2C}"/>
          </ac:cxnSpMkLst>
        </pc:cxnChg>
        <pc:cxnChg chg="mod">
          <ac:chgData name="Ali Eftekhari Milani" userId="3c4381b8-8457-4cb6-8b4e-77147de0e54e" providerId="ADAL" clId="{7DFFE541-26A1-4080-A14C-A3268510A96C}" dt="2021-10-12T14:41:29.193" v="2540"/>
          <ac:cxnSpMkLst>
            <pc:docMk/>
            <pc:sldMk cId="2833131981" sldId="267"/>
            <ac:cxnSpMk id="16" creationId="{5AB960E2-87C7-4BC5-8B8C-5E707DE7C07F}"/>
          </ac:cxnSpMkLst>
        </pc:cxnChg>
        <pc:cxnChg chg="mod">
          <ac:chgData name="Ali Eftekhari Milani" userId="3c4381b8-8457-4cb6-8b4e-77147de0e54e" providerId="ADAL" clId="{7DFFE541-26A1-4080-A14C-A3268510A96C}" dt="2021-10-12T14:41:29.193" v="2540"/>
          <ac:cxnSpMkLst>
            <pc:docMk/>
            <pc:sldMk cId="2833131981" sldId="267"/>
            <ac:cxnSpMk id="17" creationId="{AEA19568-C78B-45CC-9974-58E3754ED23F}"/>
          </ac:cxnSpMkLst>
        </pc:cxnChg>
      </pc:sldChg>
      <pc:sldChg chg="addSp delSp modSp new mod">
        <pc:chgData name="Ali Eftekhari Milani" userId="3c4381b8-8457-4cb6-8b4e-77147de0e54e" providerId="ADAL" clId="{7DFFE541-26A1-4080-A14C-A3268510A96C}" dt="2021-10-12T15:51:14.714" v="3610" actId="1076"/>
        <pc:sldMkLst>
          <pc:docMk/>
          <pc:sldMk cId="163804328" sldId="268"/>
        </pc:sldMkLst>
        <pc:spChg chg="mod">
          <ac:chgData name="Ali Eftekhari Milani" userId="3c4381b8-8457-4cb6-8b4e-77147de0e54e" providerId="ADAL" clId="{7DFFE541-26A1-4080-A14C-A3268510A96C}" dt="2021-10-12T15:39:49.093" v="3554" actId="20577"/>
          <ac:spMkLst>
            <pc:docMk/>
            <pc:sldMk cId="163804328" sldId="268"/>
            <ac:spMk id="2" creationId="{413DFD32-D020-418C-BDBE-894D3B9FE712}"/>
          </ac:spMkLst>
        </pc:spChg>
        <pc:spChg chg="del">
          <ac:chgData name="Ali Eftekhari Milani" userId="3c4381b8-8457-4cb6-8b4e-77147de0e54e" providerId="ADAL" clId="{7DFFE541-26A1-4080-A14C-A3268510A96C}" dt="2021-10-12T15:49:07.774" v="3591" actId="478"/>
          <ac:spMkLst>
            <pc:docMk/>
            <pc:sldMk cId="163804328" sldId="268"/>
            <ac:spMk id="3" creationId="{8CC1ADDD-04B1-4058-91ED-24E97D2BD0F2}"/>
          </ac:spMkLst>
        </pc:spChg>
        <pc:spChg chg="add mod">
          <ac:chgData name="Ali Eftekhari Milani" userId="3c4381b8-8457-4cb6-8b4e-77147de0e54e" providerId="ADAL" clId="{7DFFE541-26A1-4080-A14C-A3268510A96C}" dt="2021-10-12T15:51:14.714" v="3610" actId="1076"/>
          <ac:spMkLst>
            <pc:docMk/>
            <pc:sldMk cId="163804328" sldId="268"/>
            <ac:spMk id="7" creationId="{BD171543-541B-4CA6-B9DE-07C2869E5F6B}"/>
          </ac:spMkLst>
        </pc:spChg>
        <pc:picChg chg="add mod">
          <ac:chgData name="Ali Eftekhari Milani" userId="3c4381b8-8457-4cb6-8b4e-77147de0e54e" providerId="ADAL" clId="{7DFFE541-26A1-4080-A14C-A3268510A96C}" dt="2021-10-12T15:51:05.345" v="3609" actId="1076"/>
          <ac:picMkLst>
            <pc:docMk/>
            <pc:sldMk cId="163804328" sldId="268"/>
            <ac:picMk id="4" creationId="{830C8C60-2724-49B0-B436-5506FDECE5F9}"/>
          </ac:picMkLst>
        </pc:picChg>
        <pc:picChg chg="add mod">
          <ac:chgData name="Ali Eftekhari Milani" userId="3c4381b8-8457-4cb6-8b4e-77147de0e54e" providerId="ADAL" clId="{7DFFE541-26A1-4080-A14C-A3268510A96C}" dt="2021-10-12T15:51:14.714" v="3610" actId="1076"/>
          <ac:picMkLst>
            <pc:docMk/>
            <pc:sldMk cId="163804328" sldId="268"/>
            <ac:picMk id="6" creationId="{DA535F82-2288-49B9-8982-7EFD31A4F2C3}"/>
          </ac:picMkLst>
        </pc:picChg>
      </pc:sldChg>
      <pc:sldChg chg="modSp new mod">
        <pc:chgData name="Ali Eftekhari Milani" userId="3c4381b8-8457-4cb6-8b4e-77147de0e54e" providerId="ADAL" clId="{7DFFE541-26A1-4080-A14C-A3268510A96C}" dt="2021-10-12T16:01:01.774" v="3681" actId="13900"/>
        <pc:sldMkLst>
          <pc:docMk/>
          <pc:sldMk cId="1342503809" sldId="269"/>
        </pc:sldMkLst>
        <pc:spChg chg="mod">
          <ac:chgData name="Ali Eftekhari Milani" userId="3c4381b8-8457-4cb6-8b4e-77147de0e54e" providerId="ADAL" clId="{7DFFE541-26A1-4080-A14C-A3268510A96C}" dt="2021-10-12T15:53:29.553" v="3622" actId="20577"/>
          <ac:spMkLst>
            <pc:docMk/>
            <pc:sldMk cId="1342503809" sldId="269"/>
            <ac:spMk id="2" creationId="{D567AEFD-4A63-4AA2-B987-568637EF965B}"/>
          </ac:spMkLst>
        </pc:spChg>
        <pc:spChg chg="mod">
          <ac:chgData name="Ali Eftekhari Milani" userId="3c4381b8-8457-4cb6-8b4e-77147de0e54e" providerId="ADAL" clId="{7DFFE541-26A1-4080-A14C-A3268510A96C}" dt="2021-10-12T16:01:01.774" v="3681" actId="13900"/>
          <ac:spMkLst>
            <pc:docMk/>
            <pc:sldMk cId="1342503809" sldId="269"/>
            <ac:spMk id="3" creationId="{5BB0111B-A764-4438-A4AD-A3B01335F5B4}"/>
          </ac:spMkLst>
        </pc:spChg>
      </pc:sldChg>
      <pc:sldChg chg="new del ord">
        <pc:chgData name="Ali Eftekhari Milani" userId="3c4381b8-8457-4cb6-8b4e-77147de0e54e" providerId="ADAL" clId="{7DFFE541-26A1-4080-A14C-A3268510A96C}" dt="2021-10-14T14:03:11.790" v="3689" actId="47"/>
        <pc:sldMkLst>
          <pc:docMk/>
          <pc:sldMk cId="2911316766" sldId="270"/>
        </pc:sldMkLst>
      </pc:sldChg>
      <pc:sldMasterChg chg="delSldLayout modSldLayout">
        <pc:chgData name="Ali Eftekhari Milani" userId="3c4381b8-8457-4cb6-8b4e-77147de0e54e" providerId="ADAL" clId="{7DFFE541-26A1-4080-A14C-A3268510A96C}" dt="2021-10-12T15:51:47.388" v="3611" actId="47"/>
        <pc:sldMasterMkLst>
          <pc:docMk/>
          <pc:sldMasterMk cId="1119611595" sldId="2147483648"/>
        </pc:sldMasterMkLst>
        <pc:sldLayoutChg chg="modSp mod">
          <pc:chgData name="Ali Eftekhari Milani" userId="3c4381b8-8457-4cb6-8b4e-77147de0e54e" providerId="ADAL" clId="{7DFFE541-26A1-4080-A14C-A3268510A96C}" dt="2021-10-12T10:21:54.683" v="352" actId="790"/>
          <pc:sldLayoutMkLst>
            <pc:docMk/>
            <pc:sldMasterMk cId="1119611595" sldId="2147483648"/>
            <pc:sldLayoutMk cId="1258886870" sldId="2147483650"/>
          </pc:sldLayoutMkLst>
          <pc:spChg chg="mod">
            <ac:chgData name="Ali Eftekhari Milani" userId="3c4381b8-8457-4cb6-8b4e-77147de0e54e" providerId="ADAL" clId="{7DFFE541-26A1-4080-A14C-A3268510A96C}" dt="2021-10-12T10:21:51.022" v="351" actId="790"/>
            <ac:spMkLst>
              <pc:docMk/>
              <pc:sldMasterMk cId="1119611595" sldId="2147483648"/>
              <pc:sldLayoutMk cId="1258886870" sldId="2147483650"/>
              <ac:spMk id="2" creationId="{00000000-0000-0000-0000-000000000000}"/>
            </ac:spMkLst>
          </pc:spChg>
          <pc:spChg chg="mod">
            <ac:chgData name="Ali Eftekhari Milani" userId="3c4381b8-8457-4cb6-8b4e-77147de0e54e" providerId="ADAL" clId="{7DFFE541-26A1-4080-A14C-A3268510A96C}" dt="2021-10-12T10:21:54.683" v="352" actId="790"/>
            <ac:spMkLst>
              <pc:docMk/>
              <pc:sldMasterMk cId="1119611595" sldId="2147483648"/>
              <pc:sldLayoutMk cId="1258886870" sldId="2147483650"/>
              <ac:spMk id="3" creationId="{00000000-0000-0000-0000-000000000000}"/>
            </ac:spMkLst>
          </pc:spChg>
        </pc:sldLayoutChg>
        <pc:sldLayoutChg chg="del">
          <pc:chgData name="Ali Eftekhari Milani" userId="3c4381b8-8457-4cb6-8b4e-77147de0e54e" providerId="ADAL" clId="{7DFFE541-26A1-4080-A14C-A3268510A96C}" dt="2021-10-12T15:51:47.388" v="3611" actId="47"/>
          <pc:sldLayoutMkLst>
            <pc:docMk/>
            <pc:sldMasterMk cId="1119611595" sldId="2147483648"/>
            <pc:sldLayoutMk cId="1336091779" sldId="2147483660"/>
          </pc:sldLayoutMkLst>
        </pc:sldLayoutChg>
      </pc:sldMasterChg>
    </pc:docChg>
  </pc:docChgLst>
  <pc:docChgLst>
    <pc:chgData name="Ali Eftekhari Milani" userId="3c4381b8-8457-4cb6-8b4e-77147de0e54e" providerId="ADAL" clId="{FFD75217-29CE-4DC7-86BE-6B54F78A638C}"/>
    <pc:docChg chg="addSld delSld modSld">
      <pc:chgData name="Ali Eftekhari Milani" userId="3c4381b8-8457-4cb6-8b4e-77147de0e54e" providerId="ADAL" clId="{FFD75217-29CE-4DC7-86BE-6B54F78A638C}" dt="2021-11-04T13:57:28.209" v="11" actId="47"/>
      <pc:docMkLst>
        <pc:docMk/>
      </pc:docMkLst>
      <pc:sldChg chg="del">
        <pc:chgData name="Ali Eftekhari Milani" userId="3c4381b8-8457-4cb6-8b4e-77147de0e54e" providerId="ADAL" clId="{FFD75217-29CE-4DC7-86BE-6B54F78A638C}" dt="2021-10-20T13:43:49.383" v="0" actId="47"/>
        <pc:sldMkLst>
          <pc:docMk/>
          <pc:sldMk cId="3071977642" sldId="262"/>
        </pc:sldMkLst>
      </pc:sldChg>
      <pc:sldChg chg="del">
        <pc:chgData name="Ali Eftekhari Milani" userId="3c4381b8-8457-4cb6-8b4e-77147de0e54e" providerId="ADAL" clId="{FFD75217-29CE-4DC7-86BE-6B54F78A638C}" dt="2021-10-20T13:43:50.931" v="1" actId="47"/>
        <pc:sldMkLst>
          <pc:docMk/>
          <pc:sldMk cId="911567731" sldId="263"/>
        </pc:sldMkLst>
      </pc:sldChg>
      <pc:sldChg chg="del">
        <pc:chgData name="Ali Eftekhari Milani" userId="3c4381b8-8457-4cb6-8b4e-77147de0e54e" providerId="ADAL" clId="{FFD75217-29CE-4DC7-86BE-6B54F78A638C}" dt="2021-10-20T13:43:52.632" v="2" actId="47"/>
        <pc:sldMkLst>
          <pc:docMk/>
          <pc:sldMk cId="446046898" sldId="264"/>
        </pc:sldMkLst>
      </pc:sldChg>
      <pc:sldChg chg="del">
        <pc:chgData name="Ali Eftekhari Milani" userId="3c4381b8-8457-4cb6-8b4e-77147de0e54e" providerId="ADAL" clId="{FFD75217-29CE-4DC7-86BE-6B54F78A638C}" dt="2021-10-20T13:43:53.455" v="3" actId="47"/>
        <pc:sldMkLst>
          <pc:docMk/>
          <pc:sldMk cId="322284440" sldId="265"/>
        </pc:sldMkLst>
      </pc:sldChg>
      <pc:sldChg chg="del">
        <pc:chgData name="Ali Eftekhari Milani" userId="3c4381b8-8457-4cb6-8b4e-77147de0e54e" providerId="ADAL" clId="{FFD75217-29CE-4DC7-86BE-6B54F78A638C}" dt="2021-10-20T13:43:55.616" v="4" actId="47"/>
        <pc:sldMkLst>
          <pc:docMk/>
          <pc:sldMk cId="3677957392" sldId="266"/>
        </pc:sldMkLst>
      </pc:sldChg>
      <pc:sldChg chg="del">
        <pc:chgData name="Ali Eftekhari Milani" userId="3c4381b8-8457-4cb6-8b4e-77147de0e54e" providerId="ADAL" clId="{FFD75217-29CE-4DC7-86BE-6B54F78A638C}" dt="2021-10-20T13:43:59.873" v="5" actId="47"/>
        <pc:sldMkLst>
          <pc:docMk/>
          <pc:sldMk cId="253331797" sldId="267"/>
        </pc:sldMkLst>
      </pc:sldChg>
      <pc:sldChg chg="del">
        <pc:chgData name="Ali Eftekhari Milani" userId="3c4381b8-8457-4cb6-8b4e-77147de0e54e" providerId="ADAL" clId="{FFD75217-29CE-4DC7-86BE-6B54F78A638C}" dt="2021-10-20T13:44:01.367" v="6" actId="47"/>
        <pc:sldMkLst>
          <pc:docMk/>
          <pc:sldMk cId="163804328" sldId="268"/>
        </pc:sldMkLst>
      </pc:sldChg>
      <pc:sldChg chg="del">
        <pc:chgData name="Ali Eftekhari Milani" userId="3c4381b8-8457-4cb6-8b4e-77147de0e54e" providerId="ADAL" clId="{FFD75217-29CE-4DC7-86BE-6B54F78A638C}" dt="2021-10-20T13:44:05.409" v="8" actId="47"/>
        <pc:sldMkLst>
          <pc:docMk/>
          <pc:sldMk cId="1342503809" sldId="269"/>
        </pc:sldMkLst>
      </pc:sldChg>
      <pc:sldChg chg="new del">
        <pc:chgData name="Ali Eftekhari Milani" userId="3c4381b8-8457-4cb6-8b4e-77147de0e54e" providerId="ADAL" clId="{FFD75217-29CE-4DC7-86BE-6B54F78A638C}" dt="2021-11-04T13:57:28.209" v="11" actId="47"/>
        <pc:sldMkLst>
          <pc:docMk/>
          <pc:sldMk cId="2076869497" sldId="270"/>
        </pc:sldMkLst>
      </pc:sldChg>
      <pc:sldChg chg="add">
        <pc:chgData name="Ali Eftekhari Milani" userId="3c4381b8-8457-4cb6-8b4e-77147de0e54e" providerId="ADAL" clId="{FFD75217-29CE-4DC7-86BE-6B54F78A638C}" dt="2021-11-04T13:57:25.801" v="10"/>
        <pc:sldMkLst>
          <pc:docMk/>
          <pc:sldMk cId="2892177742" sldId="375"/>
        </pc:sldMkLst>
      </pc:sldChg>
      <pc:sldChg chg="add">
        <pc:chgData name="Ali Eftekhari Milani" userId="3c4381b8-8457-4cb6-8b4e-77147de0e54e" providerId="ADAL" clId="{FFD75217-29CE-4DC7-86BE-6B54F78A638C}" dt="2021-11-04T13:57:25.801" v="10"/>
        <pc:sldMkLst>
          <pc:docMk/>
          <pc:sldMk cId="148842574" sldId="378"/>
        </pc:sldMkLst>
      </pc:sldChg>
      <pc:sldChg chg="add">
        <pc:chgData name="Ali Eftekhari Milani" userId="3c4381b8-8457-4cb6-8b4e-77147de0e54e" providerId="ADAL" clId="{FFD75217-29CE-4DC7-86BE-6B54F78A638C}" dt="2021-11-04T13:57:25.801" v="10"/>
        <pc:sldMkLst>
          <pc:docMk/>
          <pc:sldMk cId="1993616826" sldId="379"/>
        </pc:sldMkLst>
      </pc:sldChg>
      <pc:sldChg chg="add">
        <pc:chgData name="Ali Eftekhari Milani" userId="3c4381b8-8457-4cb6-8b4e-77147de0e54e" providerId="ADAL" clId="{FFD75217-29CE-4DC7-86BE-6B54F78A638C}" dt="2021-11-04T13:57:25.801" v="10"/>
        <pc:sldMkLst>
          <pc:docMk/>
          <pc:sldMk cId="2995941745" sldId="380"/>
        </pc:sldMkLst>
      </pc:sldChg>
      <pc:sldChg chg="add">
        <pc:chgData name="Ali Eftekhari Milani" userId="3c4381b8-8457-4cb6-8b4e-77147de0e54e" providerId="ADAL" clId="{FFD75217-29CE-4DC7-86BE-6B54F78A638C}" dt="2021-11-04T13:57:25.801" v="10"/>
        <pc:sldMkLst>
          <pc:docMk/>
          <pc:sldMk cId="374939100" sldId="381"/>
        </pc:sldMkLst>
      </pc:sldChg>
      <pc:sldChg chg="add">
        <pc:chgData name="Ali Eftekhari Milani" userId="3c4381b8-8457-4cb6-8b4e-77147de0e54e" providerId="ADAL" clId="{FFD75217-29CE-4DC7-86BE-6B54F78A638C}" dt="2021-11-04T13:43:54.726" v="9"/>
        <pc:sldMkLst>
          <pc:docMk/>
          <pc:sldMk cId="451513351" sldId="383"/>
        </pc:sldMkLst>
      </pc:sldChg>
    </pc:docChg>
  </pc:docChgLst>
  <pc:docChgLst>
    <pc:chgData name="Ali Eftekhari Milani" userId="3c4381b8-8457-4cb6-8b4e-77147de0e54e" providerId="ADAL" clId="{E111FDF4-E0AC-40F3-B9CC-289E14FEE62F}"/>
    <pc:docChg chg="undo redo custSel addSld delSld modSld sldOrd">
      <pc:chgData name="Ali Eftekhari Milani" userId="3c4381b8-8457-4cb6-8b4e-77147de0e54e" providerId="ADAL" clId="{E111FDF4-E0AC-40F3-B9CC-289E14FEE62F}" dt="2021-11-29T15:56:12.060" v="8630" actId="5793"/>
      <pc:docMkLst>
        <pc:docMk/>
      </pc:docMkLst>
      <pc:sldChg chg="modSp mod">
        <pc:chgData name="Ali Eftekhari Milani" userId="3c4381b8-8457-4cb6-8b4e-77147de0e54e" providerId="ADAL" clId="{E111FDF4-E0AC-40F3-B9CC-289E14FEE62F}" dt="2021-11-24T18:49:06.039" v="8572" actId="20577"/>
        <pc:sldMkLst>
          <pc:docMk/>
          <pc:sldMk cId="1751112552" sldId="261"/>
        </pc:sldMkLst>
        <pc:spChg chg="mod">
          <ac:chgData name="Ali Eftekhari Milani" userId="3c4381b8-8457-4cb6-8b4e-77147de0e54e" providerId="ADAL" clId="{E111FDF4-E0AC-40F3-B9CC-289E14FEE62F}" dt="2021-11-24T18:49:06.039" v="8572" actId="20577"/>
          <ac:spMkLst>
            <pc:docMk/>
            <pc:sldMk cId="1751112552" sldId="261"/>
            <ac:spMk id="132" creationId="{00000000-0000-0000-0000-000000000000}"/>
          </ac:spMkLst>
        </pc:spChg>
      </pc:sldChg>
      <pc:sldChg chg="addSp modSp mod">
        <pc:chgData name="Ali Eftekhari Milani" userId="3c4381b8-8457-4cb6-8b4e-77147de0e54e" providerId="ADAL" clId="{E111FDF4-E0AC-40F3-B9CC-289E14FEE62F}" dt="2021-11-29T15:15:33.385" v="8625" actId="14100"/>
        <pc:sldMkLst>
          <pc:docMk/>
          <pc:sldMk cId="2892177742" sldId="375"/>
        </pc:sldMkLst>
        <pc:spChg chg="add mod">
          <ac:chgData name="Ali Eftekhari Milani" userId="3c4381b8-8457-4cb6-8b4e-77147de0e54e" providerId="ADAL" clId="{E111FDF4-E0AC-40F3-B9CC-289E14FEE62F}" dt="2021-11-16T16:00:40.474" v="1244" actId="1076"/>
          <ac:spMkLst>
            <pc:docMk/>
            <pc:sldMk cId="2892177742" sldId="375"/>
            <ac:spMk id="9" creationId="{6188AF6D-104C-4FE3-98EF-7AD49EC665EE}"/>
          </ac:spMkLst>
        </pc:spChg>
        <pc:picChg chg="mod">
          <ac:chgData name="Ali Eftekhari Milani" userId="3c4381b8-8457-4cb6-8b4e-77147de0e54e" providerId="ADAL" clId="{E111FDF4-E0AC-40F3-B9CC-289E14FEE62F}" dt="2021-11-29T15:15:33.385" v="8625" actId="14100"/>
          <ac:picMkLst>
            <pc:docMk/>
            <pc:sldMk cId="2892177742" sldId="375"/>
            <ac:picMk id="4" creationId="{BB4928AC-A97F-4331-8BE5-B854E558ABCB}"/>
          </ac:picMkLst>
        </pc:picChg>
        <pc:cxnChg chg="add mod">
          <ac:chgData name="Ali Eftekhari Milani" userId="3c4381b8-8457-4cb6-8b4e-77147de0e54e" providerId="ADAL" clId="{E111FDF4-E0AC-40F3-B9CC-289E14FEE62F}" dt="2021-11-16T16:00:37.891" v="1243" actId="14100"/>
          <ac:cxnSpMkLst>
            <pc:docMk/>
            <pc:sldMk cId="2892177742" sldId="375"/>
            <ac:cxnSpMk id="6" creationId="{DDB54D85-2BF2-4DB3-8308-1358071E3618}"/>
          </ac:cxnSpMkLst>
        </pc:cxnChg>
      </pc:sldChg>
      <pc:sldChg chg="addSp delSp modSp del mod">
        <pc:chgData name="Ali Eftekhari Milani" userId="3c4381b8-8457-4cb6-8b4e-77147de0e54e" providerId="ADAL" clId="{E111FDF4-E0AC-40F3-B9CC-289E14FEE62F}" dt="2021-11-24T18:16:53.370" v="7360" actId="47"/>
        <pc:sldMkLst>
          <pc:docMk/>
          <pc:sldMk cId="148842574" sldId="378"/>
        </pc:sldMkLst>
        <pc:spChg chg="mod">
          <ac:chgData name="Ali Eftekhari Milani" userId="3c4381b8-8457-4cb6-8b4e-77147de0e54e" providerId="ADAL" clId="{E111FDF4-E0AC-40F3-B9CC-289E14FEE62F}" dt="2021-11-17T18:36:53.501" v="2819" actId="20577"/>
          <ac:spMkLst>
            <pc:docMk/>
            <pc:sldMk cId="148842574" sldId="378"/>
            <ac:spMk id="2" creationId="{0B2676AE-0892-46B2-8512-ECE1D77D6B29}"/>
          </ac:spMkLst>
        </pc:spChg>
        <pc:spChg chg="mod">
          <ac:chgData name="Ali Eftekhari Milani" userId="3c4381b8-8457-4cb6-8b4e-77147de0e54e" providerId="ADAL" clId="{E111FDF4-E0AC-40F3-B9CC-289E14FEE62F}" dt="2021-11-17T17:50:40.990" v="2384" actId="1076"/>
          <ac:spMkLst>
            <pc:docMk/>
            <pc:sldMk cId="148842574" sldId="378"/>
            <ac:spMk id="3" creationId="{1CCA2CA5-3DF5-4CAE-AEEE-8E344AB797FA}"/>
          </ac:spMkLst>
        </pc:spChg>
        <pc:spChg chg="add del mod">
          <ac:chgData name="Ali Eftekhari Milani" userId="3c4381b8-8457-4cb6-8b4e-77147de0e54e" providerId="ADAL" clId="{E111FDF4-E0AC-40F3-B9CC-289E14FEE62F}" dt="2021-11-17T17:47:13.722" v="2260"/>
          <ac:spMkLst>
            <pc:docMk/>
            <pc:sldMk cId="148842574" sldId="378"/>
            <ac:spMk id="4" creationId="{852D8E53-D379-49C4-97C3-7064C9A512B5}"/>
          </ac:spMkLst>
        </pc:spChg>
        <pc:spChg chg="add mod">
          <ac:chgData name="Ali Eftekhari Milani" userId="3c4381b8-8457-4cb6-8b4e-77147de0e54e" providerId="ADAL" clId="{E111FDF4-E0AC-40F3-B9CC-289E14FEE62F}" dt="2021-11-17T17:51:13.847" v="2410" actId="20577"/>
          <ac:spMkLst>
            <pc:docMk/>
            <pc:sldMk cId="148842574" sldId="378"/>
            <ac:spMk id="5" creationId="{7DE49DE9-F2D6-4C11-BACE-DD3831535F67}"/>
          </ac:spMkLst>
        </pc:spChg>
        <pc:spChg chg="add mod">
          <ac:chgData name="Ali Eftekhari Milani" userId="3c4381b8-8457-4cb6-8b4e-77147de0e54e" providerId="ADAL" clId="{E111FDF4-E0AC-40F3-B9CC-289E14FEE62F}" dt="2021-11-17T17:51:32.416" v="2411"/>
          <ac:spMkLst>
            <pc:docMk/>
            <pc:sldMk cId="148842574" sldId="378"/>
            <ac:spMk id="6" creationId="{4D0C8943-F360-4475-B3A0-4DC119723A45}"/>
          </ac:spMkLst>
        </pc:spChg>
        <pc:spChg chg="add mod">
          <ac:chgData name="Ali Eftekhari Milani" userId="3c4381b8-8457-4cb6-8b4e-77147de0e54e" providerId="ADAL" clId="{E111FDF4-E0AC-40F3-B9CC-289E14FEE62F}" dt="2021-11-17T17:51:07.491" v="2409" actId="20577"/>
          <ac:spMkLst>
            <pc:docMk/>
            <pc:sldMk cId="148842574" sldId="378"/>
            <ac:spMk id="7" creationId="{A06484E5-346F-49EC-88A3-E31DF10E4EBE}"/>
          </ac:spMkLst>
        </pc:spChg>
        <pc:spChg chg="add mod">
          <ac:chgData name="Ali Eftekhari Milani" userId="3c4381b8-8457-4cb6-8b4e-77147de0e54e" providerId="ADAL" clId="{E111FDF4-E0AC-40F3-B9CC-289E14FEE62F}" dt="2021-11-17T17:52:35.030" v="2438"/>
          <ac:spMkLst>
            <pc:docMk/>
            <pc:sldMk cId="148842574" sldId="378"/>
            <ac:spMk id="8" creationId="{DCB7A453-90EC-4923-80EA-AEDAE9CC16A1}"/>
          </ac:spMkLst>
        </pc:spChg>
        <pc:spChg chg="add mod">
          <ac:chgData name="Ali Eftekhari Milani" userId="3c4381b8-8457-4cb6-8b4e-77147de0e54e" providerId="ADAL" clId="{E111FDF4-E0AC-40F3-B9CC-289E14FEE62F}" dt="2021-11-17T17:53:03.411" v="2484" actId="20577"/>
          <ac:spMkLst>
            <pc:docMk/>
            <pc:sldMk cId="148842574" sldId="378"/>
            <ac:spMk id="9" creationId="{DDABC020-B985-4B54-8174-5EB54540B814}"/>
          </ac:spMkLst>
        </pc:spChg>
      </pc:sldChg>
      <pc:sldChg chg="modSp mod">
        <pc:chgData name="Ali Eftekhari Milani" userId="3c4381b8-8457-4cb6-8b4e-77147de0e54e" providerId="ADAL" clId="{E111FDF4-E0AC-40F3-B9CC-289E14FEE62F}" dt="2021-11-17T15:34:59.906" v="2047" actId="20577"/>
        <pc:sldMkLst>
          <pc:docMk/>
          <pc:sldMk cId="1993616826" sldId="379"/>
        </pc:sldMkLst>
        <pc:spChg chg="mod">
          <ac:chgData name="Ali Eftekhari Milani" userId="3c4381b8-8457-4cb6-8b4e-77147de0e54e" providerId="ADAL" clId="{E111FDF4-E0AC-40F3-B9CC-289E14FEE62F}" dt="2021-11-17T15:34:59.906" v="2047" actId="20577"/>
          <ac:spMkLst>
            <pc:docMk/>
            <pc:sldMk cId="1993616826" sldId="379"/>
            <ac:spMk id="3" creationId="{33F87BDD-0BA4-485D-8BB1-F256F9264F17}"/>
          </ac:spMkLst>
        </pc:spChg>
      </pc:sldChg>
      <pc:sldChg chg="addSp delSp modSp mod ord">
        <pc:chgData name="Ali Eftekhari Milani" userId="3c4381b8-8457-4cb6-8b4e-77147de0e54e" providerId="ADAL" clId="{E111FDF4-E0AC-40F3-B9CC-289E14FEE62F}" dt="2021-11-22T15:46:25.597" v="4464"/>
        <pc:sldMkLst>
          <pc:docMk/>
          <pc:sldMk cId="2995941745" sldId="380"/>
        </pc:sldMkLst>
        <pc:spChg chg="mod">
          <ac:chgData name="Ali Eftekhari Milani" userId="3c4381b8-8457-4cb6-8b4e-77147de0e54e" providerId="ADAL" clId="{E111FDF4-E0AC-40F3-B9CC-289E14FEE62F}" dt="2021-11-17T17:55:54.445" v="2608" actId="20577"/>
          <ac:spMkLst>
            <pc:docMk/>
            <pc:sldMk cId="2995941745" sldId="380"/>
            <ac:spMk id="2" creationId="{074DDBB1-1B4E-4E85-9449-41B33D74E3E8}"/>
          </ac:spMkLst>
        </pc:spChg>
        <pc:spChg chg="add mod">
          <ac:chgData name="Ali Eftekhari Milani" userId="3c4381b8-8457-4cb6-8b4e-77147de0e54e" providerId="ADAL" clId="{E111FDF4-E0AC-40F3-B9CC-289E14FEE62F}" dt="2021-11-22T15:46:01.753" v="4462" actId="1076"/>
          <ac:spMkLst>
            <pc:docMk/>
            <pc:sldMk cId="2995941745" sldId="380"/>
            <ac:spMk id="3" creationId="{75DDE7A5-1E29-4C58-BA07-B110BF355DDA}"/>
          </ac:spMkLst>
        </pc:spChg>
        <pc:spChg chg="add del mod">
          <ac:chgData name="Ali Eftekhari Milani" userId="3c4381b8-8457-4cb6-8b4e-77147de0e54e" providerId="ADAL" clId="{E111FDF4-E0AC-40F3-B9CC-289E14FEE62F}" dt="2021-11-17T18:17:28.564" v="2610" actId="478"/>
          <ac:spMkLst>
            <pc:docMk/>
            <pc:sldMk cId="2995941745" sldId="380"/>
            <ac:spMk id="4" creationId="{560BB110-F18A-44F1-8858-210422529985}"/>
          </ac:spMkLst>
        </pc:spChg>
        <pc:spChg chg="mod">
          <ac:chgData name="Ali Eftekhari Milani" userId="3c4381b8-8457-4cb6-8b4e-77147de0e54e" providerId="ADAL" clId="{E111FDF4-E0AC-40F3-B9CC-289E14FEE62F}" dt="2021-11-17T18:17:55.921" v="2615" actId="1076"/>
          <ac:spMkLst>
            <pc:docMk/>
            <pc:sldMk cId="2995941745" sldId="380"/>
            <ac:spMk id="6" creationId="{B4B7CFCE-8315-4208-B445-D7E9A51345C4}"/>
          </ac:spMkLst>
        </pc:spChg>
        <pc:spChg chg="mod">
          <ac:chgData name="Ali Eftekhari Milani" userId="3c4381b8-8457-4cb6-8b4e-77147de0e54e" providerId="ADAL" clId="{E111FDF4-E0AC-40F3-B9CC-289E14FEE62F}" dt="2021-11-17T18:18:09.370" v="2620" actId="1076"/>
          <ac:spMkLst>
            <pc:docMk/>
            <pc:sldMk cId="2995941745" sldId="380"/>
            <ac:spMk id="7" creationId="{817EC2CD-FA9E-4F8A-8E92-7ED2627B2CAD}"/>
          </ac:spMkLst>
        </pc:spChg>
        <pc:spChg chg="del mod">
          <ac:chgData name="Ali Eftekhari Milani" userId="3c4381b8-8457-4cb6-8b4e-77147de0e54e" providerId="ADAL" clId="{E111FDF4-E0AC-40F3-B9CC-289E14FEE62F}" dt="2021-11-17T18:18:28.803" v="2625" actId="478"/>
          <ac:spMkLst>
            <pc:docMk/>
            <pc:sldMk cId="2995941745" sldId="380"/>
            <ac:spMk id="8" creationId="{792C0F78-5D89-4C5E-8D85-0C71FD545573}"/>
          </ac:spMkLst>
        </pc:spChg>
        <pc:spChg chg="mod">
          <ac:chgData name="Ali Eftekhari Milani" userId="3c4381b8-8457-4cb6-8b4e-77147de0e54e" providerId="ADAL" clId="{E111FDF4-E0AC-40F3-B9CC-289E14FEE62F}" dt="2021-11-17T18:18:23.675" v="2623" actId="1076"/>
          <ac:spMkLst>
            <pc:docMk/>
            <pc:sldMk cId="2995941745" sldId="380"/>
            <ac:spMk id="9" creationId="{BFD33ECA-B5D3-4A19-83F1-EB15241116A9}"/>
          </ac:spMkLst>
        </pc:spChg>
        <pc:spChg chg="mod">
          <ac:chgData name="Ali Eftekhari Milani" userId="3c4381b8-8457-4cb6-8b4e-77147de0e54e" providerId="ADAL" clId="{E111FDF4-E0AC-40F3-B9CC-289E14FEE62F}" dt="2021-11-17T18:18:01.128" v="2617" actId="1076"/>
          <ac:spMkLst>
            <pc:docMk/>
            <pc:sldMk cId="2995941745" sldId="380"/>
            <ac:spMk id="10" creationId="{75F3EFDB-1326-46DD-B0E0-486A30B9229C}"/>
          </ac:spMkLst>
        </pc:spChg>
        <pc:spChg chg="del mod">
          <ac:chgData name="Ali Eftekhari Milani" userId="3c4381b8-8457-4cb6-8b4e-77147de0e54e" providerId="ADAL" clId="{E111FDF4-E0AC-40F3-B9CC-289E14FEE62F}" dt="2021-11-17T18:18:28.803" v="2625" actId="478"/>
          <ac:spMkLst>
            <pc:docMk/>
            <pc:sldMk cId="2995941745" sldId="380"/>
            <ac:spMk id="11" creationId="{D61162EA-CAC9-4798-851F-21BF2C848F73}"/>
          </ac:spMkLst>
        </pc:spChg>
        <pc:spChg chg="mod">
          <ac:chgData name="Ali Eftekhari Milani" userId="3c4381b8-8457-4cb6-8b4e-77147de0e54e" providerId="ADAL" clId="{E111FDF4-E0AC-40F3-B9CC-289E14FEE62F}" dt="2021-11-17T18:18:19.409" v="2622" actId="1076"/>
          <ac:spMkLst>
            <pc:docMk/>
            <pc:sldMk cId="2995941745" sldId="380"/>
            <ac:spMk id="12" creationId="{79B23EEE-95C9-493A-91CC-691578819C5B}"/>
          </ac:spMkLst>
        </pc:spChg>
        <pc:spChg chg="mod">
          <ac:chgData name="Ali Eftekhari Milani" userId="3c4381b8-8457-4cb6-8b4e-77147de0e54e" providerId="ADAL" clId="{E111FDF4-E0AC-40F3-B9CC-289E14FEE62F}" dt="2021-11-17T18:18:26.617" v="2624" actId="1076"/>
          <ac:spMkLst>
            <pc:docMk/>
            <pc:sldMk cId="2995941745" sldId="380"/>
            <ac:spMk id="13" creationId="{D1F8E3DC-7C39-427A-9FBE-5588A78F62FE}"/>
          </ac:spMkLst>
        </pc:spChg>
        <pc:spChg chg="mod">
          <ac:chgData name="Ali Eftekhari Milani" userId="3c4381b8-8457-4cb6-8b4e-77147de0e54e" providerId="ADAL" clId="{E111FDF4-E0AC-40F3-B9CC-289E14FEE62F}" dt="2021-11-17T18:18:58.263" v="2652" actId="1076"/>
          <ac:spMkLst>
            <pc:docMk/>
            <pc:sldMk cId="2995941745" sldId="380"/>
            <ac:spMk id="14" creationId="{30B20DF4-A6F7-4AE0-8F44-6E8C8560080C}"/>
          </ac:spMkLst>
        </pc:spChg>
        <pc:spChg chg="del">
          <ac:chgData name="Ali Eftekhari Milani" userId="3c4381b8-8457-4cb6-8b4e-77147de0e54e" providerId="ADAL" clId="{E111FDF4-E0AC-40F3-B9CC-289E14FEE62F}" dt="2021-11-17T18:18:32.969" v="2626" actId="478"/>
          <ac:spMkLst>
            <pc:docMk/>
            <pc:sldMk cId="2995941745" sldId="380"/>
            <ac:spMk id="17" creationId="{81D9C5B8-58FE-4D53-A3A6-D72A058F5EC8}"/>
          </ac:spMkLst>
        </pc:spChg>
        <pc:picChg chg="del">
          <ac:chgData name="Ali Eftekhari Milani" userId="3c4381b8-8457-4cb6-8b4e-77147de0e54e" providerId="ADAL" clId="{E111FDF4-E0AC-40F3-B9CC-289E14FEE62F}" dt="2021-11-17T18:17:25.215" v="2609" actId="478"/>
          <ac:picMkLst>
            <pc:docMk/>
            <pc:sldMk cId="2995941745" sldId="380"/>
            <ac:picMk id="5" creationId="{8128601B-954A-4045-9C0C-F73C3F2EB935}"/>
          </ac:picMkLst>
        </pc:picChg>
        <pc:picChg chg="add mod ord">
          <ac:chgData name="Ali Eftekhari Milani" userId="3c4381b8-8457-4cb6-8b4e-77147de0e54e" providerId="ADAL" clId="{E111FDF4-E0AC-40F3-B9CC-289E14FEE62F}" dt="2021-11-17T18:17:41.588" v="2614" actId="14100"/>
          <ac:picMkLst>
            <pc:docMk/>
            <pc:sldMk cId="2995941745" sldId="380"/>
            <ac:picMk id="16" creationId="{7403F977-07C6-47B3-A676-81EBAD1AC91C}"/>
          </ac:picMkLst>
        </pc:picChg>
      </pc:sldChg>
      <pc:sldChg chg="delSp modSp del mod">
        <pc:chgData name="Ali Eftekhari Milani" userId="3c4381b8-8457-4cb6-8b4e-77147de0e54e" providerId="ADAL" clId="{E111FDF4-E0AC-40F3-B9CC-289E14FEE62F}" dt="2021-11-17T18:31:15.180" v="2778" actId="47"/>
        <pc:sldMkLst>
          <pc:docMk/>
          <pc:sldMk cId="374939100" sldId="381"/>
        </pc:sldMkLst>
        <pc:spChg chg="mod">
          <ac:chgData name="Ali Eftekhari Milani" userId="3c4381b8-8457-4cb6-8b4e-77147de0e54e" providerId="ADAL" clId="{E111FDF4-E0AC-40F3-B9CC-289E14FEE62F}" dt="2021-11-16T15:39:53.325" v="493" actId="6549"/>
          <ac:spMkLst>
            <pc:docMk/>
            <pc:sldMk cId="374939100" sldId="381"/>
            <ac:spMk id="3" creationId="{E2816915-AB9A-4C53-9D9A-D7D3380984FC}"/>
          </ac:spMkLst>
        </pc:spChg>
        <pc:picChg chg="del mod">
          <ac:chgData name="Ali Eftekhari Milani" userId="3c4381b8-8457-4cb6-8b4e-77147de0e54e" providerId="ADAL" clId="{E111FDF4-E0AC-40F3-B9CC-289E14FEE62F}" dt="2021-11-16T15:39:51.209" v="492" actId="478"/>
          <ac:picMkLst>
            <pc:docMk/>
            <pc:sldMk cId="374939100" sldId="381"/>
            <ac:picMk id="7" creationId="{9C032955-D820-49FB-9E5E-7F7CDAECE09F}"/>
          </ac:picMkLst>
        </pc:picChg>
      </pc:sldChg>
      <pc:sldChg chg="modSp del mod ord">
        <pc:chgData name="Ali Eftekhari Milani" userId="3c4381b8-8457-4cb6-8b4e-77147de0e54e" providerId="ADAL" clId="{E111FDF4-E0AC-40F3-B9CC-289E14FEE62F}" dt="2021-11-17T18:38:38.555" v="2820" actId="47"/>
        <pc:sldMkLst>
          <pc:docMk/>
          <pc:sldMk cId="451513351" sldId="383"/>
        </pc:sldMkLst>
        <pc:spChg chg="mod">
          <ac:chgData name="Ali Eftekhari Milani" userId="3c4381b8-8457-4cb6-8b4e-77147de0e54e" providerId="ADAL" clId="{E111FDF4-E0AC-40F3-B9CC-289E14FEE62F}" dt="2021-11-15T16:14:06.723" v="4" actId="1076"/>
          <ac:spMkLst>
            <pc:docMk/>
            <pc:sldMk cId="451513351" sldId="383"/>
            <ac:spMk id="3" creationId="{18955038-5696-47AB-8D3A-CDC606E69C00}"/>
          </ac:spMkLst>
        </pc:spChg>
      </pc:sldChg>
      <pc:sldChg chg="addSp delSp modSp new mod">
        <pc:chgData name="Ali Eftekhari Milani" userId="3c4381b8-8457-4cb6-8b4e-77147de0e54e" providerId="ADAL" clId="{E111FDF4-E0AC-40F3-B9CC-289E14FEE62F}" dt="2021-11-24T18:17:30.564" v="7367" actId="14100"/>
        <pc:sldMkLst>
          <pc:docMk/>
          <pc:sldMk cId="336177120" sldId="384"/>
        </pc:sldMkLst>
        <pc:spChg chg="mod">
          <ac:chgData name="Ali Eftekhari Milani" userId="3c4381b8-8457-4cb6-8b4e-77147de0e54e" providerId="ADAL" clId="{E111FDF4-E0AC-40F3-B9CC-289E14FEE62F}" dt="2021-11-16T15:39:32.156" v="489" actId="20577"/>
          <ac:spMkLst>
            <pc:docMk/>
            <pc:sldMk cId="336177120" sldId="384"/>
            <ac:spMk id="2" creationId="{25D136A2-4D45-4F07-8087-8B0DBFACE179}"/>
          </ac:spMkLst>
        </pc:spChg>
        <pc:spChg chg="mod">
          <ac:chgData name="Ali Eftekhari Milani" userId="3c4381b8-8457-4cb6-8b4e-77147de0e54e" providerId="ADAL" clId="{E111FDF4-E0AC-40F3-B9CC-289E14FEE62F}" dt="2021-11-22T16:08:26.712" v="5106" actId="20577"/>
          <ac:spMkLst>
            <pc:docMk/>
            <pc:sldMk cId="336177120" sldId="384"/>
            <ac:spMk id="3" creationId="{CE5CF296-1862-4CF0-AD79-56FC768796A2}"/>
          </ac:spMkLst>
        </pc:spChg>
        <pc:spChg chg="add mod">
          <ac:chgData name="Ali Eftekhari Milani" userId="3c4381b8-8457-4cb6-8b4e-77147de0e54e" providerId="ADAL" clId="{E111FDF4-E0AC-40F3-B9CC-289E14FEE62F}" dt="2021-11-16T15:32:02.842" v="227" actId="1076"/>
          <ac:spMkLst>
            <pc:docMk/>
            <pc:sldMk cId="336177120" sldId="384"/>
            <ac:spMk id="10" creationId="{010DDDC9-C4E6-44AE-A50A-6FEE8CD77003}"/>
          </ac:spMkLst>
        </pc:spChg>
        <pc:spChg chg="add mod">
          <ac:chgData name="Ali Eftekhari Milani" userId="3c4381b8-8457-4cb6-8b4e-77147de0e54e" providerId="ADAL" clId="{E111FDF4-E0AC-40F3-B9CC-289E14FEE62F}" dt="2021-11-16T15:32:12.003" v="235" actId="1076"/>
          <ac:spMkLst>
            <pc:docMk/>
            <pc:sldMk cId="336177120" sldId="384"/>
            <ac:spMk id="11" creationId="{90683641-A3FC-4A11-BA41-BB4FBF8C2CE8}"/>
          </ac:spMkLst>
        </pc:spChg>
        <pc:spChg chg="add mod">
          <ac:chgData name="Ali Eftekhari Milani" userId="3c4381b8-8457-4cb6-8b4e-77147de0e54e" providerId="ADAL" clId="{E111FDF4-E0AC-40F3-B9CC-289E14FEE62F}" dt="2021-11-16T15:32:28.577" v="248" actId="1076"/>
          <ac:spMkLst>
            <pc:docMk/>
            <pc:sldMk cId="336177120" sldId="384"/>
            <ac:spMk id="12" creationId="{51BDE26F-10FA-4FAC-92DD-FCBB265B07BB}"/>
          </ac:spMkLst>
        </pc:spChg>
        <pc:spChg chg="add del">
          <ac:chgData name="Ali Eftekhari Milani" userId="3c4381b8-8457-4cb6-8b4e-77147de0e54e" providerId="ADAL" clId="{E111FDF4-E0AC-40F3-B9CC-289E14FEE62F}" dt="2021-11-16T15:37:09.841" v="406" actId="478"/>
          <ac:spMkLst>
            <pc:docMk/>
            <pc:sldMk cId="336177120" sldId="384"/>
            <ac:spMk id="13" creationId="{85C65D14-5153-4938-90AF-A65F3C0678AC}"/>
          </ac:spMkLst>
        </pc:spChg>
        <pc:spChg chg="add del mod">
          <ac:chgData name="Ali Eftekhari Milani" userId="3c4381b8-8457-4cb6-8b4e-77147de0e54e" providerId="ADAL" clId="{E111FDF4-E0AC-40F3-B9CC-289E14FEE62F}" dt="2021-11-16T15:40:55.229" v="506" actId="21"/>
          <ac:spMkLst>
            <pc:docMk/>
            <pc:sldMk cId="336177120" sldId="384"/>
            <ac:spMk id="14" creationId="{2BF48478-984E-42F5-B03B-58EACA52F036}"/>
          </ac:spMkLst>
        </pc:spChg>
        <pc:spChg chg="add mod">
          <ac:chgData name="Ali Eftekhari Milani" userId="3c4381b8-8457-4cb6-8b4e-77147de0e54e" providerId="ADAL" clId="{E111FDF4-E0AC-40F3-B9CC-289E14FEE62F}" dt="2021-11-24T18:17:30.564" v="7367" actId="14100"/>
          <ac:spMkLst>
            <pc:docMk/>
            <pc:sldMk cId="336177120" sldId="384"/>
            <ac:spMk id="15" creationId="{C74A4A4B-0119-4A34-A823-CE9262C4A26E}"/>
          </ac:spMkLst>
        </pc:spChg>
        <pc:picChg chg="add mod">
          <ac:chgData name="Ali Eftekhari Milani" userId="3c4381b8-8457-4cb6-8b4e-77147de0e54e" providerId="ADAL" clId="{E111FDF4-E0AC-40F3-B9CC-289E14FEE62F}" dt="2021-11-16T15:31:38.137" v="209" actId="1076"/>
          <ac:picMkLst>
            <pc:docMk/>
            <pc:sldMk cId="336177120" sldId="384"/>
            <ac:picMk id="5" creationId="{7605ADEA-A5F8-4C9F-9F82-A4EEF5313B17}"/>
          </ac:picMkLst>
        </pc:picChg>
        <pc:picChg chg="add mod">
          <ac:chgData name="Ali Eftekhari Milani" userId="3c4381b8-8457-4cb6-8b4e-77147de0e54e" providerId="ADAL" clId="{E111FDF4-E0AC-40F3-B9CC-289E14FEE62F}" dt="2021-11-16T15:31:39.534" v="210" actId="1076"/>
          <ac:picMkLst>
            <pc:docMk/>
            <pc:sldMk cId="336177120" sldId="384"/>
            <ac:picMk id="7" creationId="{EB05B354-CEB6-434B-B613-3EA449BE4734}"/>
          </ac:picMkLst>
        </pc:picChg>
        <pc:picChg chg="add mod">
          <ac:chgData name="Ali Eftekhari Milani" userId="3c4381b8-8457-4cb6-8b4e-77147de0e54e" providerId="ADAL" clId="{E111FDF4-E0AC-40F3-B9CC-289E14FEE62F}" dt="2021-11-16T15:31:40.803" v="211" actId="1076"/>
          <ac:picMkLst>
            <pc:docMk/>
            <pc:sldMk cId="336177120" sldId="384"/>
            <ac:picMk id="9" creationId="{048BE016-8983-4F37-AA44-D02969BD3666}"/>
          </ac:picMkLst>
        </pc:picChg>
      </pc:sldChg>
      <pc:sldChg chg="addSp delSp modSp new del mod">
        <pc:chgData name="Ali Eftekhari Milani" userId="3c4381b8-8457-4cb6-8b4e-77147de0e54e" providerId="ADAL" clId="{E111FDF4-E0AC-40F3-B9CC-289E14FEE62F}" dt="2021-11-24T18:16:40.738" v="7358" actId="47"/>
        <pc:sldMkLst>
          <pc:docMk/>
          <pc:sldMk cId="1445942085" sldId="385"/>
        </pc:sldMkLst>
        <pc:spChg chg="mod">
          <ac:chgData name="Ali Eftekhari Milani" userId="3c4381b8-8457-4cb6-8b4e-77147de0e54e" providerId="ADAL" clId="{E111FDF4-E0AC-40F3-B9CC-289E14FEE62F}" dt="2021-11-16T15:46:04.353" v="628" actId="20577"/>
          <ac:spMkLst>
            <pc:docMk/>
            <pc:sldMk cId="1445942085" sldId="385"/>
            <ac:spMk id="2" creationId="{99404382-4964-462F-B55A-FF1DBA8822EE}"/>
          </ac:spMkLst>
        </pc:spChg>
        <pc:spChg chg="mod">
          <ac:chgData name="Ali Eftekhari Milani" userId="3c4381b8-8457-4cb6-8b4e-77147de0e54e" providerId="ADAL" clId="{E111FDF4-E0AC-40F3-B9CC-289E14FEE62F}" dt="2021-11-17T17:44:38.193" v="2222" actId="20577"/>
          <ac:spMkLst>
            <pc:docMk/>
            <pc:sldMk cId="1445942085" sldId="385"/>
            <ac:spMk id="3" creationId="{FF12BE18-F19D-49C8-836C-820B21877B1E}"/>
          </ac:spMkLst>
        </pc:spChg>
        <pc:spChg chg="add del mod">
          <ac:chgData name="Ali Eftekhari Milani" userId="3c4381b8-8457-4cb6-8b4e-77147de0e54e" providerId="ADAL" clId="{E111FDF4-E0AC-40F3-B9CC-289E14FEE62F}" dt="2021-11-16T15:45:24.209" v="609" actId="21"/>
          <ac:spMkLst>
            <pc:docMk/>
            <pc:sldMk cId="1445942085" sldId="385"/>
            <ac:spMk id="4" creationId="{A777DC95-2E7C-4FD8-A8EE-E996F4BD78C1}"/>
          </ac:spMkLst>
        </pc:spChg>
        <pc:spChg chg="add del mod">
          <ac:chgData name="Ali Eftekhari Milani" userId="3c4381b8-8457-4cb6-8b4e-77147de0e54e" providerId="ADAL" clId="{E111FDF4-E0AC-40F3-B9CC-289E14FEE62F}" dt="2021-11-16T16:06:50.461" v="1411" actId="478"/>
          <ac:spMkLst>
            <pc:docMk/>
            <pc:sldMk cId="1445942085" sldId="385"/>
            <ac:spMk id="5" creationId="{5E58732F-992B-4015-9376-AF0E7B3C9A55}"/>
          </ac:spMkLst>
        </pc:spChg>
        <pc:spChg chg="add del mod">
          <ac:chgData name="Ali Eftekhari Milani" userId="3c4381b8-8457-4cb6-8b4e-77147de0e54e" providerId="ADAL" clId="{E111FDF4-E0AC-40F3-B9CC-289E14FEE62F}" dt="2021-11-16T16:07:14.705" v="1418" actId="478"/>
          <ac:spMkLst>
            <pc:docMk/>
            <pc:sldMk cId="1445942085" sldId="385"/>
            <ac:spMk id="6" creationId="{E524D64A-8A7E-410B-BDDF-9E5A49560699}"/>
          </ac:spMkLst>
        </pc:spChg>
        <pc:spChg chg="add del">
          <ac:chgData name="Ali Eftekhari Milani" userId="3c4381b8-8457-4cb6-8b4e-77147de0e54e" providerId="ADAL" clId="{E111FDF4-E0AC-40F3-B9CC-289E14FEE62F}" dt="2021-11-16T16:07:29.072" v="1420" actId="11529"/>
          <ac:spMkLst>
            <pc:docMk/>
            <pc:sldMk cId="1445942085" sldId="385"/>
            <ac:spMk id="7" creationId="{036EFE9F-7593-42CE-930E-70C84D820BDB}"/>
          </ac:spMkLst>
        </pc:spChg>
        <pc:spChg chg="add del mod">
          <ac:chgData name="Ali Eftekhari Milani" userId="3c4381b8-8457-4cb6-8b4e-77147de0e54e" providerId="ADAL" clId="{E111FDF4-E0AC-40F3-B9CC-289E14FEE62F}" dt="2021-11-24T18:16:27.323" v="7356" actId="478"/>
          <ac:spMkLst>
            <pc:docMk/>
            <pc:sldMk cId="1445942085" sldId="385"/>
            <ac:spMk id="8" creationId="{EAC45504-59DC-4E83-9A65-43034C0A1FC1}"/>
          </ac:spMkLst>
        </pc:spChg>
        <pc:spChg chg="add del mod">
          <ac:chgData name="Ali Eftekhari Milani" userId="3c4381b8-8457-4cb6-8b4e-77147de0e54e" providerId="ADAL" clId="{E111FDF4-E0AC-40F3-B9CC-289E14FEE62F}" dt="2021-11-24T18:16:36.265" v="7357" actId="478"/>
          <ac:spMkLst>
            <pc:docMk/>
            <pc:sldMk cId="1445942085" sldId="385"/>
            <ac:spMk id="13" creationId="{F18DE773-56D7-4115-B3A5-99999E58358F}"/>
          </ac:spMkLst>
        </pc:spChg>
        <pc:spChg chg="add del mod">
          <ac:chgData name="Ali Eftekhari Milani" userId="3c4381b8-8457-4cb6-8b4e-77147de0e54e" providerId="ADAL" clId="{E111FDF4-E0AC-40F3-B9CC-289E14FEE62F}" dt="2021-11-24T18:16:36.265" v="7357" actId="478"/>
          <ac:spMkLst>
            <pc:docMk/>
            <pc:sldMk cId="1445942085" sldId="385"/>
            <ac:spMk id="17" creationId="{72F83CBB-6F96-4E86-9A2C-3ACD39EBDC6A}"/>
          </ac:spMkLst>
        </pc:spChg>
        <pc:spChg chg="add del mod">
          <ac:chgData name="Ali Eftekhari Milani" userId="3c4381b8-8457-4cb6-8b4e-77147de0e54e" providerId="ADAL" clId="{E111FDF4-E0AC-40F3-B9CC-289E14FEE62F}" dt="2021-11-24T18:16:36.265" v="7357" actId="478"/>
          <ac:spMkLst>
            <pc:docMk/>
            <pc:sldMk cId="1445942085" sldId="385"/>
            <ac:spMk id="20" creationId="{ABE8C6DE-72DB-42BC-BAB0-D98C00BD7BC0}"/>
          </ac:spMkLst>
        </pc:spChg>
        <pc:spChg chg="add del mod">
          <ac:chgData name="Ali Eftekhari Milani" userId="3c4381b8-8457-4cb6-8b4e-77147de0e54e" providerId="ADAL" clId="{E111FDF4-E0AC-40F3-B9CC-289E14FEE62F}" dt="2021-11-24T18:16:36.265" v="7357" actId="478"/>
          <ac:spMkLst>
            <pc:docMk/>
            <pc:sldMk cId="1445942085" sldId="385"/>
            <ac:spMk id="24" creationId="{B8E84441-D7D5-4387-8E86-529709848E65}"/>
          </ac:spMkLst>
        </pc:spChg>
        <pc:spChg chg="add del mod">
          <ac:chgData name="Ali Eftekhari Milani" userId="3c4381b8-8457-4cb6-8b4e-77147de0e54e" providerId="ADAL" clId="{E111FDF4-E0AC-40F3-B9CC-289E14FEE62F}" dt="2021-11-16T16:30:57.725" v="1708"/>
          <ac:spMkLst>
            <pc:docMk/>
            <pc:sldMk cId="1445942085" sldId="385"/>
            <ac:spMk id="25" creationId="{9473DB0F-B496-499A-88BC-020296B10062}"/>
          </ac:spMkLst>
        </pc:spChg>
        <pc:spChg chg="add del mod">
          <ac:chgData name="Ali Eftekhari Milani" userId="3c4381b8-8457-4cb6-8b4e-77147de0e54e" providerId="ADAL" clId="{E111FDF4-E0AC-40F3-B9CC-289E14FEE62F}" dt="2021-11-16T16:30:57.725" v="1710"/>
          <ac:spMkLst>
            <pc:docMk/>
            <pc:sldMk cId="1445942085" sldId="385"/>
            <ac:spMk id="26" creationId="{DAF123EA-2A14-4E31-96A7-BA3C1F9019CC}"/>
          </ac:spMkLst>
        </pc:spChg>
        <pc:spChg chg="add mod">
          <ac:chgData name="Ali Eftekhari Milani" userId="3c4381b8-8457-4cb6-8b4e-77147de0e54e" providerId="ADAL" clId="{E111FDF4-E0AC-40F3-B9CC-289E14FEE62F}" dt="2021-11-16T16:32:08.300" v="1731" actId="164"/>
          <ac:spMkLst>
            <pc:docMk/>
            <pc:sldMk cId="1445942085" sldId="385"/>
            <ac:spMk id="28" creationId="{2A00E700-034E-495E-B52C-9ED700B61191}"/>
          </ac:spMkLst>
        </pc:spChg>
        <pc:spChg chg="add mod">
          <ac:chgData name="Ali Eftekhari Milani" userId="3c4381b8-8457-4cb6-8b4e-77147de0e54e" providerId="ADAL" clId="{E111FDF4-E0AC-40F3-B9CC-289E14FEE62F}" dt="2021-11-16T16:32:08.300" v="1731" actId="164"/>
          <ac:spMkLst>
            <pc:docMk/>
            <pc:sldMk cId="1445942085" sldId="385"/>
            <ac:spMk id="29" creationId="{8D3E8921-0736-4B8D-8E4D-C2D6FDDEAB49}"/>
          </ac:spMkLst>
        </pc:spChg>
        <pc:grpChg chg="add del mod">
          <ac:chgData name="Ali Eftekhari Milani" userId="3c4381b8-8457-4cb6-8b4e-77147de0e54e" providerId="ADAL" clId="{E111FDF4-E0AC-40F3-B9CC-289E14FEE62F}" dt="2021-11-24T18:16:36.265" v="7357" actId="478"/>
          <ac:grpSpMkLst>
            <pc:docMk/>
            <pc:sldMk cId="1445942085" sldId="385"/>
            <ac:grpSpMk id="32" creationId="{4987F1BF-E29C-4B51-A47D-5065F35B23B9}"/>
          </ac:grpSpMkLst>
        </pc:grpChg>
        <pc:cxnChg chg="add del mod">
          <ac:chgData name="Ali Eftekhari Milani" userId="3c4381b8-8457-4cb6-8b4e-77147de0e54e" providerId="ADAL" clId="{E111FDF4-E0AC-40F3-B9CC-289E14FEE62F}" dt="2021-11-24T18:16:36.265" v="7357" actId="478"/>
          <ac:cxnSpMkLst>
            <pc:docMk/>
            <pc:sldMk cId="1445942085" sldId="385"/>
            <ac:cxnSpMk id="10" creationId="{F75A5B0D-05B3-426C-B2EF-D0DEFFAA5E9B}"/>
          </ac:cxnSpMkLst>
        </pc:cxnChg>
        <pc:cxnChg chg="add del mod">
          <ac:chgData name="Ali Eftekhari Milani" userId="3c4381b8-8457-4cb6-8b4e-77147de0e54e" providerId="ADAL" clId="{E111FDF4-E0AC-40F3-B9CC-289E14FEE62F}" dt="2021-11-24T18:16:36.265" v="7357" actId="478"/>
          <ac:cxnSpMkLst>
            <pc:docMk/>
            <pc:sldMk cId="1445942085" sldId="385"/>
            <ac:cxnSpMk id="14" creationId="{2D39091A-7803-4B42-A5FA-7AC7E6A424BC}"/>
          </ac:cxnSpMkLst>
        </pc:cxnChg>
        <pc:cxnChg chg="add del mod">
          <ac:chgData name="Ali Eftekhari Milani" userId="3c4381b8-8457-4cb6-8b4e-77147de0e54e" providerId="ADAL" clId="{E111FDF4-E0AC-40F3-B9CC-289E14FEE62F}" dt="2021-11-24T18:16:36.265" v="7357" actId="478"/>
          <ac:cxnSpMkLst>
            <pc:docMk/>
            <pc:sldMk cId="1445942085" sldId="385"/>
            <ac:cxnSpMk id="18" creationId="{D37A1093-D3C3-4EFF-8ED0-5D082399A31F}"/>
          </ac:cxnSpMkLst>
        </pc:cxnChg>
        <pc:cxnChg chg="add del mod">
          <ac:chgData name="Ali Eftekhari Milani" userId="3c4381b8-8457-4cb6-8b4e-77147de0e54e" providerId="ADAL" clId="{E111FDF4-E0AC-40F3-B9CC-289E14FEE62F}" dt="2021-11-24T18:16:36.265" v="7357" actId="478"/>
          <ac:cxnSpMkLst>
            <pc:docMk/>
            <pc:sldMk cId="1445942085" sldId="385"/>
            <ac:cxnSpMk id="21" creationId="{8005C0A5-E191-4C8A-9A8E-B33CD26ED078}"/>
          </ac:cxnSpMkLst>
        </pc:cxnChg>
        <pc:cxnChg chg="add del mod">
          <ac:chgData name="Ali Eftekhari Milani" userId="3c4381b8-8457-4cb6-8b4e-77147de0e54e" providerId="ADAL" clId="{E111FDF4-E0AC-40F3-B9CC-289E14FEE62F}" dt="2021-11-24T18:16:36.265" v="7357" actId="478"/>
          <ac:cxnSpMkLst>
            <pc:docMk/>
            <pc:sldMk cId="1445942085" sldId="385"/>
            <ac:cxnSpMk id="30" creationId="{5FAED93B-9851-4F2C-AE11-06450F1046BB}"/>
          </ac:cxnSpMkLst>
        </pc:cxnChg>
      </pc:sldChg>
      <pc:sldChg chg="addSp delSp modSp new del mod">
        <pc:chgData name="Ali Eftekhari Milani" userId="3c4381b8-8457-4cb6-8b4e-77147de0e54e" providerId="ADAL" clId="{E111FDF4-E0AC-40F3-B9CC-289E14FEE62F}" dt="2021-11-24T18:16:45.228" v="7359" actId="47"/>
        <pc:sldMkLst>
          <pc:docMk/>
          <pc:sldMk cId="1097204786" sldId="386"/>
        </pc:sldMkLst>
        <pc:spChg chg="mod">
          <ac:chgData name="Ali Eftekhari Milani" userId="3c4381b8-8457-4cb6-8b4e-77147de0e54e" providerId="ADAL" clId="{E111FDF4-E0AC-40F3-B9CC-289E14FEE62F}" dt="2021-11-16T16:21:54.150" v="1497" actId="20577"/>
          <ac:spMkLst>
            <pc:docMk/>
            <pc:sldMk cId="1097204786" sldId="386"/>
            <ac:spMk id="2" creationId="{F59952C7-1AB7-4CF9-BC29-412F5D25945D}"/>
          </ac:spMkLst>
        </pc:spChg>
        <pc:spChg chg="mod">
          <ac:chgData name="Ali Eftekhari Milani" userId="3c4381b8-8457-4cb6-8b4e-77147de0e54e" providerId="ADAL" clId="{E111FDF4-E0AC-40F3-B9CC-289E14FEE62F}" dt="2021-11-17T15:46:06.126" v="2101" actId="1076"/>
          <ac:spMkLst>
            <pc:docMk/>
            <pc:sldMk cId="1097204786" sldId="386"/>
            <ac:spMk id="3" creationId="{66721119-E40C-48AA-81CF-DBE101BB69DF}"/>
          </ac:spMkLst>
        </pc:spChg>
        <pc:spChg chg="add del mod">
          <ac:chgData name="Ali Eftekhari Milani" userId="3c4381b8-8457-4cb6-8b4e-77147de0e54e" providerId="ADAL" clId="{E111FDF4-E0AC-40F3-B9CC-289E14FEE62F}" dt="2021-11-17T15:41:45.487" v="2051"/>
          <ac:spMkLst>
            <pc:docMk/>
            <pc:sldMk cId="1097204786" sldId="386"/>
            <ac:spMk id="4" creationId="{45749696-2C14-4221-9236-263BA5AB9843}"/>
          </ac:spMkLst>
        </pc:spChg>
        <pc:spChg chg="add del mod">
          <ac:chgData name="Ali Eftekhari Milani" userId="3c4381b8-8457-4cb6-8b4e-77147de0e54e" providerId="ADAL" clId="{E111FDF4-E0AC-40F3-B9CC-289E14FEE62F}" dt="2021-11-16T16:35:24.221" v="1761" actId="478"/>
          <ac:spMkLst>
            <pc:docMk/>
            <pc:sldMk cId="1097204786" sldId="386"/>
            <ac:spMk id="4" creationId="{A93F6867-61BC-44CC-9CFE-A37CC9D541F9}"/>
          </ac:spMkLst>
        </pc:spChg>
        <pc:spChg chg="add mod">
          <ac:chgData name="Ali Eftekhari Milani" userId="3c4381b8-8457-4cb6-8b4e-77147de0e54e" providerId="ADAL" clId="{E111FDF4-E0AC-40F3-B9CC-289E14FEE62F}" dt="2021-11-16T16:37:12.595" v="1786" actId="164"/>
          <ac:spMkLst>
            <pc:docMk/>
            <pc:sldMk cId="1097204786" sldId="386"/>
            <ac:spMk id="7" creationId="{E3F2BA3E-9DE9-4845-9963-3F9EC1FE8F23}"/>
          </ac:spMkLst>
        </pc:spChg>
        <pc:spChg chg="mod">
          <ac:chgData name="Ali Eftekhari Milani" userId="3c4381b8-8457-4cb6-8b4e-77147de0e54e" providerId="ADAL" clId="{E111FDF4-E0AC-40F3-B9CC-289E14FEE62F}" dt="2021-11-16T16:37:14.222" v="1787"/>
          <ac:spMkLst>
            <pc:docMk/>
            <pc:sldMk cId="1097204786" sldId="386"/>
            <ac:spMk id="20" creationId="{F89F547F-7122-4305-855E-C6D807C0594F}"/>
          </ac:spMkLst>
        </pc:spChg>
        <pc:spChg chg="mod">
          <ac:chgData name="Ali Eftekhari Milani" userId="3c4381b8-8457-4cb6-8b4e-77147de0e54e" providerId="ADAL" clId="{E111FDF4-E0AC-40F3-B9CC-289E14FEE62F}" dt="2021-11-16T16:37:29.932" v="1790"/>
          <ac:spMkLst>
            <pc:docMk/>
            <pc:sldMk cId="1097204786" sldId="386"/>
            <ac:spMk id="28" creationId="{C00DFBC8-D864-49E3-9732-BD595B600724}"/>
          </ac:spMkLst>
        </pc:spChg>
        <pc:spChg chg="mod">
          <ac:chgData name="Ali Eftekhari Milani" userId="3c4381b8-8457-4cb6-8b4e-77147de0e54e" providerId="ADAL" clId="{E111FDF4-E0AC-40F3-B9CC-289E14FEE62F}" dt="2021-11-16T16:38:15.529" v="1797" actId="165"/>
          <ac:spMkLst>
            <pc:docMk/>
            <pc:sldMk cId="1097204786" sldId="386"/>
            <ac:spMk id="40" creationId="{019F9CB0-3555-4CEC-B680-AE06AB40597F}"/>
          </ac:spMkLst>
        </pc:spChg>
        <pc:spChg chg="add mod">
          <ac:chgData name="Ali Eftekhari Milani" userId="3c4381b8-8457-4cb6-8b4e-77147de0e54e" providerId="ADAL" clId="{E111FDF4-E0AC-40F3-B9CC-289E14FEE62F}" dt="2021-11-17T17:46:05.236" v="2246" actId="313"/>
          <ac:spMkLst>
            <pc:docMk/>
            <pc:sldMk cId="1097204786" sldId="386"/>
            <ac:spMk id="45" creationId="{AEF2647C-85A9-46B5-94B7-5F6DE52A7CC4}"/>
          </ac:spMkLst>
        </pc:spChg>
        <pc:spChg chg="mod">
          <ac:chgData name="Ali Eftekhari Milani" userId="3c4381b8-8457-4cb6-8b4e-77147de0e54e" providerId="ADAL" clId="{E111FDF4-E0AC-40F3-B9CC-289E14FEE62F}" dt="2021-11-16T16:38:15.529" v="1797" actId="165"/>
          <ac:spMkLst>
            <pc:docMk/>
            <pc:sldMk cId="1097204786" sldId="386"/>
            <ac:spMk id="47" creationId="{75A8B436-D2AD-44DA-8EDA-09DCFE36076C}"/>
          </ac:spMkLst>
        </pc:spChg>
        <pc:spChg chg="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54" creationId="{496075FB-84E8-4826-828E-11D22E5E3E1D}"/>
          </ac:spMkLst>
        </pc:spChg>
        <pc:spChg chg="add del mod">
          <ac:chgData name="Ali Eftekhari Milani" userId="3c4381b8-8457-4cb6-8b4e-77147de0e54e" providerId="ADAL" clId="{E111FDF4-E0AC-40F3-B9CC-289E14FEE62F}" dt="2021-11-16T16:42:08.540" v="1846" actId="478"/>
          <ac:spMkLst>
            <pc:docMk/>
            <pc:sldMk cId="1097204786" sldId="386"/>
            <ac:spMk id="61" creationId="{CB481B98-185E-4AD4-A713-15A857E3CB65}"/>
          </ac:spMkLst>
        </pc:spChg>
        <pc:spChg chg="add del mod">
          <ac:chgData name="Ali Eftekhari Milani" userId="3c4381b8-8457-4cb6-8b4e-77147de0e54e" providerId="ADAL" clId="{E111FDF4-E0AC-40F3-B9CC-289E14FEE62F}" dt="2021-11-16T16:42:01.210" v="1845" actId="478"/>
          <ac:spMkLst>
            <pc:docMk/>
            <pc:sldMk cId="1097204786" sldId="386"/>
            <ac:spMk id="62" creationId="{AAEDC2CF-2F4C-4E60-BDE7-D0D945AEED27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63" creationId="{20BD39B7-9C79-4F5F-980A-FDC9E8F9186C}"/>
          </ac:spMkLst>
        </pc:spChg>
        <pc:spChg chg="add del mod">
          <ac:chgData name="Ali Eftekhari Milani" userId="3c4381b8-8457-4cb6-8b4e-77147de0e54e" providerId="ADAL" clId="{E111FDF4-E0AC-40F3-B9CC-289E14FEE62F}" dt="2021-11-16T16:43:18.549" v="1859" actId="478"/>
          <ac:spMkLst>
            <pc:docMk/>
            <pc:sldMk cId="1097204786" sldId="386"/>
            <ac:spMk id="64" creationId="{DCFA6E7A-C9E8-42A7-8519-66C50F17340C}"/>
          </ac:spMkLst>
        </pc:spChg>
        <pc:spChg chg="add del mod">
          <ac:chgData name="Ali Eftekhari Milani" userId="3c4381b8-8457-4cb6-8b4e-77147de0e54e" providerId="ADAL" clId="{E111FDF4-E0AC-40F3-B9CC-289E14FEE62F}" dt="2021-11-16T16:43:19.379" v="1860" actId="478"/>
          <ac:spMkLst>
            <pc:docMk/>
            <pc:sldMk cId="1097204786" sldId="386"/>
            <ac:spMk id="65" creationId="{414F9EF4-41CE-4978-B607-48F906774361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66" creationId="{0A21CC74-D187-40E9-B263-F6AB43FEFBD7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67" creationId="{184C76D2-DE96-47C6-BDA1-5E4560D802E6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68" creationId="{96EEF29C-BA9B-42EC-8F90-0C9BAD7BF0D4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69" creationId="{1B1874AE-C5A9-4900-B073-6B2B89205A68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0" creationId="{3E0638FF-0C73-4632-93D7-F75D284C1A0B}"/>
          </ac:spMkLst>
        </pc:spChg>
        <pc:spChg chg="add del mod">
          <ac:chgData name="Ali Eftekhari Milani" userId="3c4381b8-8457-4cb6-8b4e-77147de0e54e" providerId="ADAL" clId="{E111FDF4-E0AC-40F3-B9CC-289E14FEE62F}" dt="2021-11-16T16:40:50.604" v="1834"/>
          <ac:spMkLst>
            <pc:docMk/>
            <pc:sldMk cId="1097204786" sldId="386"/>
            <ac:spMk id="71" creationId="{0992B99E-BEC4-444A-B63D-472F42E6FB4E}"/>
          </ac:spMkLst>
        </pc:spChg>
        <pc:spChg chg="add del mod">
          <ac:chgData name="Ali Eftekhari Milani" userId="3c4381b8-8457-4cb6-8b4e-77147de0e54e" providerId="ADAL" clId="{E111FDF4-E0AC-40F3-B9CC-289E14FEE62F}" dt="2021-11-16T16:40:50.604" v="1832" actId="478"/>
          <ac:spMkLst>
            <pc:docMk/>
            <pc:sldMk cId="1097204786" sldId="386"/>
            <ac:spMk id="72" creationId="{F6A5DA76-8590-4F2D-AC5C-48351FB6688C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3" creationId="{9FC697B6-753C-4A1C-80FE-DCD2967BAB0A}"/>
          </ac:spMkLst>
        </pc:spChg>
        <pc:spChg chg="add mod or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4" creationId="{1305B82D-9F08-4936-BC28-C8C41CE505FF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5" creationId="{6934B8D3-9BEB-4B6B-AA10-A0CDFB93192D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7" creationId="{591BE598-B180-4417-AF24-C1D072716F07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8" creationId="{735D0B95-AE42-4195-BFA5-8EC052345590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79" creationId="{E9AB53A8-0EA7-47E4-829F-52AC07E0EAE5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83" creationId="{52DA55B1-75D8-4E45-8683-09F999179D90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84" creationId="{08DA9FE5-6754-4936-9585-7012C5AA7CC5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85" creationId="{5A54FA94-59F4-4E9A-83F2-F4E612BA6252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87" creationId="{C01E0B69-02A7-44A3-AD69-C4BE7F75E847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88" creationId="{32902177-9373-467D-91C6-E5F258AFD27F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89" creationId="{530FB6A1-93B5-4455-8741-08A1F3D7B49E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0" creationId="{62354AE1-0E89-474B-AD9C-CD07740ABEF6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1" creationId="{8D8D2E8A-5840-4145-B2D5-F6DE86E2D1B0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2" creationId="{D43CE5CF-A443-4804-B04B-D520FA4015E6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3" creationId="{E73DE5A4-A49D-43F3-A038-BC1F06E67F6D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4" creationId="{EC4771F1-9FCD-4FF7-8ECA-600DDBE321AC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5" creationId="{5A036B62-77C3-4A6A-BE27-980ECB696D88}"/>
          </ac:spMkLst>
        </pc:spChg>
        <pc:spChg chg="mod">
          <ac:chgData name="Ali Eftekhari Milani" userId="3c4381b8-8457-4cb6-8b4e-77147de0e54e" providerId="ADAL" clId="{E111FDF4-E0AC-40F3-B9CC-289E14FEE62F}" dt="2021-11-16T16:43:57.962" v="1864"/>
          <ac:spMkLst>
            <pc:docMk/>
            <pc:sldMk cId="1097204786" sldId="386"/>
            <ac:spMk id="96" creationId="{F79A2EAB-0A00-4853-9BDB-E0B783B65E56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103" creationId="{BC28636B-4EB0-4245-84CC-95B3FCD8F54B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104" creationId="{3FEB372A-96E2-4491-BAED-20A9B420AEF4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105" creationId="{FF4F5B42-6643-465F-8332-E42F3BA1B2D8}"/>
          </ac:spMkLst>
        </pc:spChg>
        <pc:spChg chg="add mod">
          <ac:chgData name="Ali Eftekhari Milani" userId="3c4381b8-8457-4cb6-8b4e-77147de0e54e" providerId="ADAL" clId="{E111FDF4-E0AC-40F3-B9CC-289E14FEE62F}" dt="2021-11-16T16:51:26.915" v="1962" actId="1076"/>
          <ac:spMkLst>
            <pc:docMk/>
            <pc:sldMk cId="1097204786" sldId="386"/>
            <ac:spMk id="106" creationId="{C98451BF-5C45-409A-9D2E-31B44B5AA08B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0" creationId="{8206FE6A-8D3B-45C8-9787-1608159A5C45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1" creationId="{2CC2A35C-B344-4AE3-BE68-3BBE4ECB1CA8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2" creationId="{D147AF86-C80A-45E0-B2D9-0737F2560FFB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3" creationId="{AD567A5C-C6FE-4543-A6C8-EAF9BC4DB389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5" creationId="{F39F645D-DEA5-44FD-9F26-53A6811638D5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6" creationId="{4A7B9390-E83F-4806-8CF2-F9AB86FCEA2C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7" creationId="{D28EC0CD-36E4-44F1-8000-DB5242491C5F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19" creationId="{B2B72352-D56B-48A9-82EA-81DCBADB8B98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0" creationId="{2D809F0C-B3EE-4E9B-BB04-5C1881B22BF7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1" creationId="{1D1D5CAE-7CE1-47C9-A132-1ACDFAD35789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2" creationId="{F1D2E5A5-76C5-425B-8BE3-3233D9533756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3" creationId="{C64F0C90-6607-4672-A95C-421537827EDB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4" creationId="{C75206A2-BC81-482A-BBAA-0E850EC43BA0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5" creationId="{E678D33A-15E7-4A8B-A4F0-2283F1DEA006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6" creationId="{491D50C1-36DC-40FF-8D69-E7E2ED84CB03}"/>
          </ac:spMkLst>
        </pc:spChg>
        <pc:spChg chg="mod">
          <ac:chgData name="Ali Eftekhari Milani" userId="3c4381b8-8457-4cb6-8b4e-77147de0e54e" providerId="ADAL" clId="{E111FDF4-E0AC-40F3-B9CC-289E14FEE62F}" dt="2021-11-16T16:52:07.205" v="1966" actId="1076"/>
          <ac:spMkLst>
            <pc:docMk/>
            <pc:sldMk cId="1097204786" sldId="386"/>
            <ac:spMk id="127" creationId="{B23EE2B7-8AD4-4F2C-A908-291FE264A6E5}"/>
          </ac:spMkLst>
        </pc:spChg>
        <pc:spChg chg="mod">
          <ac:chgData name="Ali Eftekhari Milani" userId="3c4381b8-8457-4cb6-8b4e-77147de0e54e" providerId="ADAL" clId="{E111FDF4-E0AC-40F3-B9CC-289E14FEE62F}" dt="2021-11-16T16:44:40.053" v="1876"/>
          <ac:spMkLst>
            <pc:docMk/>
            <pc:sldMk cId="1097204786" sldId="386"/>
            <ac:spMk id="128" creationId="{6F012936-CB96-41EA-AE9D-B3908B8ECEF0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37" creationId="{7D568B98-410A-4826-BA30-9434659562C7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38" creationId="{8175AEDB-974B-43E8-AF53-A72025497CB7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39" creationId="{D49FD112-05A4-48B8-B93C-FD6C41D772EE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0" creationId="{1795F433-E32F-465D-987C-24B9A3A62BF8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2" creationId="{DBC7C9FA-A115-4D62-898E-A9C7E3EEC7DB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3" creationId="{0349A58B-716A-4983-96E5-4DFFE17359ED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4" creationId="{C486D962-17BB-4665-A3B5-20AE13D53A4A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6" creationId="{56070773-9511-45B9-A1CC-D003FC48FFCE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7" creationId="{CD08FD2A-703E-4642-9020-7F62FB0309F7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8" creationId="{4F9F225A-43D3-4DBA-A59E-F8DFCB84631D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49" creationId="{F18D6B2F-F2B6-46D5-8D10-620077A0329B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50" creationId="{622399C0-4F00-4B32-AB17-881CDFE7B0A8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51" creationId="{BE0829A7-ED9A-4698-94F6-A9687BFF83E5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52" creationId="{891AD24D-650A-4971-9129-90DF5C79FE00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53" creationId="{09460EEF-1015-423D-8D49-31E9F2223FC9}"/>
          </ac:spMkLst>
        </pc:spChg>
        <pc:spChg chg="mod">
          <ac:chgData name="Ali Eftekhari Milani" userId="3c4381b8-8457-4cb6-8b4e-77147de0e54e" providerId="ADAL" clId="{E111FDF4-E0AC-40F3-B9CC-289E14FEE62F}" dt="2021-11-16T16:52:37.096" v="1970" actId="1076"/>
          <ac:spMkLst>
            <pc:docMk/>
            <pc:sldMk cId="1097204786" sldId="386"/>
            <ac:spMk id="154" creationId="{C884FAAB-6A74-48DB-BEE3-ED49800149BA}"/>
          </ac:spMkLst>
        </pc:spChg>
        <pc:spChg chg="mod">
          <ac:chgData name="Ali Eftekhari Milani" userId="3c4381b8-8457-4cb6-8b4e-77147de0e54e" providerId="ADAL" clId="{E111FDF4-E0AC-40F3-B9CC-289E14FEE62F}" dt="2021-11-16T16:45:24.624" v="1904"/>
          <ac:spMkLst>
            <pc:docMk/>
            <pc:sldMk cId="1097204786" sldId="386"/>
            <ac:spMk id="155" creationId="{E90A03E1-4B5E-4885-925D-AADBCC44EBAF}"/>
          </ac:spMkLst>
        </pc:spChg>
        <pc:spChg chg="add del mod">
          <ac:chgData name="Ali Eftekhari Milani" userId="3c4381b8-8457-4cb6-8b4e-77147de0e54e" providerId="ADAL" clId="{E111FDF4-E0AC-40F3-B9CC-289E14FEE62F}" dt="2021-11-17T15:44:01.254" v="2074" actId="478"/>
          <ac:spMkLst>
            <pc:docMk/>
            <pc:sldMk cId="1097204786" sldId="386"/>
            <ac:spMk id="162" creationId="{6B6C1CED-1AFB-4E90-A060-27E72DB37696}"/>
          </ac:spMkLst>
        </pc:spChg>
        <pc:spChg chg="add del mod">
          <ac:chgData name="Ali Eftekhari Milani" userId="3c4381b8-8457-4cb6-8b4e-77147de0e54e" providerId="ADAL" clId="{E111FDF4-E0AC-40F3-B9CC-289E14FEE62F}" dt="2021-11-17T15:43:36.295" v="2064" actId="478"/>
          <ac:spMkLst>
            <pc:docMk/>
            <pc:sldMk cId="1097204786" sldId="386"/>
            <ac:spMk id="163" creationId="{C671B4BA-4CDF-4AD2-BD58-5320306EB0FD}"/>
          </ac:spMkLst>
        </pc:spChg>
        <pc:spChg chg="add mod">
          <ac:chgData name="Ali Eftekhari Milani" userId="3c4381b8-8457-4cb6-8b4e-77147de0e54e" providerId="ADAL" clId="{E111FDF4-E0AC-40F3-B9CC-289E14FEE62F}" dt="2021-11-17T17:45:38.785" v="2233" actId="404"/>
          <ac:spMkLst>
            <pc:docMk/>
            <pc:sldMk cId="1097204786" sldId="386"/>
            <ac:spMk id="164" creationId="{851FEF8D-5C97-49AD-8300-155797901DB4}"/>
          </ac:spMkLst>
        </pc:spChg>
        <pc:spChg chg="add mod">
          <ac:chgData name="Ali Eftekhari Milani" userId="3c4381b8-8457-4cb6-8b4e-77147de0e54e" providerId="ADAL" clId="{E111FDF4-E0AC-40F3-B9CC-289E14FEE62F}" dt="2021-11-17T17:46:19.148" v="2249" actId="14100"/>
          <ac:spMkLst>
            <pc:docMk/>
            <pc:sldMk cId="1097204786" sldId="386"/>
            <ac:spMk id="165" creationId="{E167B8DB-23F0-41BF-8705-0B0089DAC729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66" creationId="{0C266A4B-4DC1-4A51-B6C2-1EE3AB2AA0F6}"/>
          </ac:spMkLst>
        </pc:spChg>
        <pc:spChg chg="add mod">
          <ac:chgData name="Ali Eftekhari Milani" userId="3c4381b8-8457-4cb6-8b4e-77147de0e54e" providerId="ADAL" clId="{E111FDF4-E0AC-40F3-B9CC-289E14FEE62F}" dt="2021-11-17T17:46:11.708" v="2247" actId="20577"/>
          <ac:spMkLst>
            <pc:docMk/>
            <pc:sldMk cId="1097204786" sldId="386"/>
            <ac:spMk id="167" creationId="{4FF03A16-A553-49DF-93D0-A46B81675A0A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67" creationId="{8DAB38E2-BAFB-41B5-924D-05DC695C0131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68" creationId="{8742474E-B804-4957-91DD-7BD00E5FD302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69" creationId="{725E963E-F808-4F5B-8C80-016E5588188A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0" creationId="{D0F181C0-F4C2-49DB-A466-288BCACE12C5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1" creationId="{2D358376-4C27-4736-A728-DB3D87A7D939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2" creationId="{5AC56E6E-9D07-4532-BE3A-0F9C8B842A55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3" creationId="{7B2BC2EB-2D49-466D-A779-B793C0F00F74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4" creationId="{8373AC01-43CD-4266-AB6C-F627235BB8BD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5" creationId="{40501C19-A6B6-4C59-8D3D-B8EDC8E38026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6" creationId="{AE3C51FC-8007-4F86-B5C6-37ACADAEBFD9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7" creationId="{9ECE6588-069A-498B-9190-C9E499529D75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8" creationId="{4497C47A-C0D6-44D5-8DC9-935971DC1F38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79" creationId="{3005A01B-36B1-44AF-974F-2AF079CAEB70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80" creationId="{78344420-56FE-484D-8042-219B13631AA8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81" creationId="{E0AAC5A5-63F9-4138-82E9-86B9769ED644}"/>
          </ac:spMkLst>
        </pc:spChg>
        <pc:spChg chg="add mod">
          <ac:chgData name="Ali Eftekhari Milani" userId="3c4381b8-8457-4cb6-8b4e-77147de0e54e" providerId="ADAL" clId="{E111FDF4-E0AC-40F3-B9CC-289E14FEE62F}" dt="2021-11-16T16:51:06.408" v="1961" actId="571"/>
          <ac:spMkLst>
            <pc:docMk/>
            <pc:sldMk cId="1097204786" sldId="386"/>
            <ac:spMk id="182" creationId="{6A03864F-D840-43AA-AA79-B55536A2DEBB}"/>
          </ac:spMkLst>
        </pc:spChg>
        <pc:spChg chg="add mod">
          <ac:chgData name="Ali Eftekhari Milani" userId="3c4381b8-8457-4cb6-8b4e-77147de0e54e" providerId="ADAL" clId="{E111FDF4-E0AC-40F3-B9CC-289E14FEE62F}" dt="2021-11-17T15:46:06.126" v="2101" actId="1076"/>
          <ac:spMkLst>
            <pc:docMk/>
            <pc:sldMk cId="1097204786" sldId="386"/>
            <ac:spMk id="191" creationId="{AC59E28D-9CFF-40AE-8150-4035476811EB}"/>
          </ac:spMkLst>
        </pc:spChg>
        <pc:spChg chg="add mod">
          <ac:chgData name="Ali Eftekhari Milani" userId="3c4381b8-8457-4cb6-8b4e-77147de0e54e" providerId="ADAL" clId="{E111FDF4-E0AC-40F3-B9CC-289E14FEE62F}" dt="2021-11-17T15:46:06.126" v="2101" actId="1076"/>
          <ac:spMkLst>
            <pc:docMk/>
            <pc:sldMk cId="1097204786" sldId="386"/>
            <ac:spMk id="197" creationId="{79711C4E-9B92-4097-B791-88C56DFFF919}"/>
          </ac:spMkLst>
        </pc:spChg>
        <pc:spChg chg="add mod">
          <ac:chgData name="Ali Eftekhari Milani" userId="3c4381b8-8457-4cb6-8b4e-77147de0e54e" providerId="ADAL" clId="{E111FDF4-E0AC-40F3-B9CC-289E14FEE62F}" dt="2021-11-17T15:46:06.126" v="2101" actId="1076"/>
          <ac:spMkLst>
            <pc:docMk/>
            <pc:sldMk cId="1097204786" sldId="386"/>
            <ac:spMk id="204" creationId="{F4D4EC38-9340-4998-AF0F-005CC18A1BBF}"/>
          </ac:spMkLst>
        </pc:spChg>
        <pc:grpChg chg="add mod">
          <ac:chgData name="Ali Eftekhari Milani" userId="3c4381b8-8457-4cb6-8b4e-77147de0e54e" providerId="ADAL" clId="{E111FDF4-E0AC-40F3-B9CC-289E14FEE62F}" dt="2021-11-16T16:37:53.016" v="1793" actId="164"/>
          <ac:grpSpMkLst>
            <pc:docMk/>
            <pc:sldMk cId="1097204786" sldId="386"/>
            <ac:grpSpMk id="18" creationId="{28EA183F-9E68-461B-B84D-3B1645493002}"/>
          </ac:grpSpMkLst>
        </pc:grpChg>
        <pc:grpChg chg="add mod ord">
          <ac:chgData name="Ali Eftekhari Milani" userId="3c4381b8-8457-4cb6-8b4e-77147de0e54e" providerId="ADAL" clId="{E111FDF4-E0AC-40F3-B9CC-289E14FEE62F}" dt="2021-11-16T16:37:53.016" v="1793" actId="164"/>
          <ac:grpSpMkLst>
            <pc:docMk/>
            <pc:sldMk cId="1097204786" sldId="386"/>
            <ac:grpSpMk id="19" creationId="{D6F368B8-F21B-48DA-81AE-2B6CC84E0923}"/>
          </ac:grpSpMkLst>
        </pc:grpChg>
        <pc:grpChg chg="add mod ord">
          <ac:chgData name="Ali Eftekhari Milani" userId="3c4381b8-8457-4cb6-8b4e-77147de0e54e" providerId="ADAL" clId="{E111FDF4-E0AC-40F3-B9CC-289E14FEE62F}" dt="2021-11-16T16:37:53.016" v="1793" actId="164"/>
          <ac:grpSpMkLst>
            <pc:docMk/>
            <pc:sldMk cId="1097204786" sldId="386"/>
            <ac:grpSpMk id="27" creationId="{D47137F9-34B2-431D-9859-C8953A130192}"/>
          </ac:grpSpMkLst>
        </pc:grpChg>
        <pc:grpChg chg="add mod">
          <ac:chgData name="Ali Eftekhari Milani" userId="3c4381b8-8457-4cb6-8b4e-77147de0e54e" providerId="ADAL" clId="{E111FDF4-E0AC-40F3-B9CC-289E14FEE62F}" dt="2021-11-17T15:46:06.126" v="2101" actId="1076"/>
          <ac:grpSpMkLst>
            <pc:docMk/>
            <pc:sldMk cId="1097204786" sldId="386"/>
            <ac:grpSpMk id="35" creationId="{7F50194D-5787-4352-84F5-216F3CE5ED98}"/>
          </ac:grpSpMkLst>
        </pc:grpChg>
        <pc:grpChg chg="add del mod">
          <ac:chgData name="Ali Eftekhari Milani" userId="3c4381b8-8457-4cb6-8b4e-77147de0e54e" providerId="ADAL" clId="{E111FDF4-E0AC-40F3-B9CC-289E14FEE62F}" dt="2021-11-16T16:38:15.529" v="1797" actId="165"/>
          <ac:grpSpMkLst>
            <pc:docMk/>
            <pc:sldMk cId="1097204786" sldId="386"/>
            <ac:grpSpMk id="36" creationId="{56EE7993-CF81-4AC3-A4F1-CCFFBE115A12}"/>
          </ac:grpSpMkLst>
        </pc:grpChg>
        <pc:grpChg chg="mod topLvl">
          <ac:chgData name="Ali Eftekhari Milani" userId="3c4381b8-8457-4cb6-8b4e-77147de0e54e" providerId="ADAL" clId="{E111FDF4-E0AC-40F3-B9CC-289E14FEE62F}" dt="2021-11-16T16:51:06.408" v="1961" actId="571"/>
          <ac:grpSpMkLst>
            <pc:docMk/>
            <pc:sldMk cId="1097204786" sldId="386"/>
            <ac:grpSpMk id="37" creationId="{AE0CB661-33A9-4AE8-838C-858898335D48}"/>
          </ac:grpSpMkLst>
        </pc:grpChg>
        <pc:grpChg chg="del mod topLvl">
          <ac:chgData name="Ali Eftekhari Milani" userId="3c4381b8-8457-4cb6-8b4e-77147de0e54e" providerId="ADAL" clId="{E111FDF4-E0AC-40F3-B9CC-289E14FEE62F}" dt="2021-11-16T16:43:54.616" v="1863" actId="478"/>
          <ac:grpSpMkLst>
            <pc:docMk/>
            <pc:sldMk cId="1097204786" sldId="386"/>
            <ac:grpSpMk id="38" creationId="{EFABA64C-5BCD-4A63-A062-223BE9806EFA}"/>
          </ac:grpSpMkLst>
        </pc:grpChg>
        <pc:grpChg chg="del mod topLvl">
          <ac:chgData name="Ali Eftekhari Milani" userId="3c4381b8-8457-4cb6-8b4e-77147de0e54e" providerId="ADAL" clId="{E111FDF4-E0AC-40F3-B9CC-289E14FEE62F}" dt="2021-11-16T16:45:57.701" v="1916" actId="478"/>
          <ac:grpSpMkLst>
            <pc:docMk/>
            <pc:sldMk cId="1097204786" sldId="386"/>
            <ac:grpSpMk id="39" creationId="{68431845-1100-444C-90A9-B3A30F5CC484}"/>
          </ac:grpSpMkLst>
        </pc:grpChg>
        <pc:grpChg chg="add mod ord">
          <ac:chgData name="Ali Eftekhari Milani" userId="3c4381b8-8457-4cb6-8b4e-77147de0e54e" providerId="ADAL" clId="{E111FDF4-E0AC-40F3-B9CC-289E14FEE62F}" dt="2021-11-16T16:51:06.408" v="1961" actId="571"/>
          <ac:grpSpMkLst>
            <pc:docMk/>
            <pc:sldMk cId="1097204786" sldId="386"/>
            <ac:grpSpMk id="76" creationId="{BD1CA210-0D5D-4404-9FFC-32DB22E35A75}"/>
          </ac:grpSpMkLst>
        </pc:grpChg>
        <pc:grpChg chg="add mod ord">
          <ac:chgData name="Ali Eftekhari Milani" userId="3c4381b8-8457-4cb6-8b4e-77147de0e54e" providerId="ADAL" clId="{E111FDF4-E0AC-40F3-B9CC-289E14FEE62F}" dt="2021-11-16T16:51:06.408" v="1961" actId="571"/>
          <ac:grpSpMkLst>
            <pc:docMk/>
            <pc:sldMk cId="1097204786" sldId="386"/>
            <ac:grpSpMk id="80" creationId="{B72496C5-89C5-4EB4-83F0-549A95444D4A}"/>
          </ac:grpSpMkLst>
        </pc:grpChg>
        <pc:grpChg chg="add del mod">
          <ac:chgData name="Ali Eftekhari Milani" userId="3c4381b8-8457-4cb6-8b4e-77147de0e54e" providerId="ADAL" clId="{E111FDF4-E0AC-40F3-B9CC-289E14FEE62F}" dt="2021-11-16T16:44:32.613" v="1874" actId="478"/>
          <ac:grpSpMkLst>
            <pc:docMk/>
            <pc:sldMk cId="1097204786" sldId="386"/>
            <ac:grpSpMk id="81" creationId="{C465AC6D-13F0-4A4E-A43A-13072D795989}"/>
          </ac:grpSpMkLst>
        </pc:grpChg>
        <pc:grpChg chg="mod">
          <ac:chgData name="Ali Eftekhari Milani" userId="3c4381b8-8457-4cb6-8b4e-77147de0e54e" providerId="ADAL" clId="{E111FDF4-E0AC-40F3-B9CC-289E14FEE62F}" dt="2021-11-16T16:43:57.962" v="1864"/>
          <ac:grpSpMkLst>
            <pc:docMk/>
            <pc:sldMk cId="1097204786" sldId="386"/>
            <ac:grpSpMk id="82" creationId="{4D69EC95-AC2A-44D9-B53D-FACC38DD1CB4}"/>
          </ac:grpSpMkLst>
        </pc:grpChg>
        <pc:grpChg chg="mod">
          <ac:chgData name="Ali Eftekhari Milani" userId="3c4381b8-8457-4cb6-8b4e-77147de0e54e" providerId="ADAL" clId="{E111FDF4-E0AC-40F3-B9CC-289E14FEE62F}" dt="2021-11-16T16:43:57.962" v="1864"/>
          <ac:grpSpMkLst>
            <pc:docMk/>
            <pc:sldMk cId="1097204786" sldId="386"/>
            <ac:grpSpMk id="86" creationId="{095E977A-4078-4FAA-9E57-95A029B17F5C}"/>
          </ac:grpSpMkLst>
        </pc:grpChg>
        <pc:grpChg chg="add mod">
          <ac:chgData name="Ali Eftekhari Milani" userId="3c4381b8-8457-4cb6-8b4e-77147de0e54e" providerId="ADAL" clId="{E111FDF4-E0AC-40F3-B9CC-289E14FEE62F}" dt="2021-11-17T15:46:06.126" v="2101" actId="1076"/>
          <ac:grpSpMkLst>
            <pc:docMk/>
            <pc:sldMk cId="1097204786" sldId="386"/>
            <ac:grpSpMk id="107" creationId="{36F37541-14EF-481D-8D3B-36E4E0E8ADEC}"/>
          </ac:grpSpMkLst>
        </pc:grpChg>
        <pc:grpChg chg="add mod">
          <ac:chgData name="Ali Eftekhari Milani" userId="3c4381b8-8457-4cb6-8b4e-77147de0e54e" providerId="ADAL" clId="{E111FDF4-E0AC-40F3-B9CC-289E14FEE62F}" dt="2021-11-17T15:46:06.126" v="2101" actId="1076"/>
          <ac:grpSpMkLst>
            <pc:docMk/>
            <pc:sldMk cId="1097204786" sldId="386"/>
            <ac:grpSpMk id="108" creationId="{E0EA51D7-03F7-43BF-B920-4155C3B374BB}"/>
          </ac:grpSpMkLst>
        </pc:grpChg>
        <pc:grpChg chg="mod">
          <ac:chgData name="Ali Eftekhari Milani" userId="3c4381b8-8457-4cb6-8b4e-77147de0e54e" providerId="ADAL" clId="{E111FDF4-E0AC-40F3-B9CC-289E14FEE62F}" dt="2021-11-16T16:44:40.053" v="1876"/>
          <ac:grpSpMkLst>
            <pc:docMk/>
            <pc:sldMk cId="1097204786" sldId="386"/>
            <ac:grpSpMk id="109" creationId="{D1E94B83-C488-44C5-94A4-61EDE8DDBCCE}"/>
          </ac:grpSpMkLst>
        </pc:grpChg>
        <pc:grpChg chg="mod">
          <ac:chgData name="Ali Eftekhari Milani" userId="3c4381b8-8457-4cb6-8b4e-77147de0e54e" providerId="ADAL" clId="{E111FDF4-E0AC-40F3-B9CC-289E14FEE62F}" dt="2021-11-16T16:44:40.053" v="1876"/>
          <ac:grpSpMkLst>
            <pc:docMk/>
            <pc:sldMk cId="1097204786" sldId="386"/>
            <ac:grpSpMk id="114" creationId="{2A268272-3926-4277-B633-6524003847BB}"/>
          </ac:grpSpMkLst>
        </pc:grpChg>
        <pc:grpChg chg="mod">
          <ac:chgData name="Ali Eftekhari Milani" userId="3c4381b8-8457-4cb6-8b4e-77147de0e54e" providerId="ADAL" clId="{E111FDF4-E0AC-40F3-B9CC-289E14FEE62F}" dt="2021-11-16T16:44:40.053" v="1876"/>
          <ac:grpSpMkLst>
            <pc:docMk/>
            <pc:sldMk cId="1097204786" sldId="386"/>
            <ac:grpSpMk id="118" creationId="{B7FAC04A-AF6E-49BF-B41A-ADC5976A0281}"/>
          </ac:grpSpMkLst>
        </pc:grpChg>
        <pc:grpChg chg="add mod">
          <ac:chgData name="Ali Eftekhari Milani" userId="3c4381b8-8457-4cb6-8b4e-77147de0e54e" providerId="ADAL" clId="{E111FDF4-E0AC-40F3-B9CC-289E14FEE62F}" dt="2021-11-17T15:46:06.126" v="2101" actId="1076"/>
          <ac:grpSpMkLst>
            <pc:docMk/>
            <pc:sldMk cId="1097204786" sldId="386"/>
            <ac:grpSpMk id="135" creationId="{0D7D25D6-2F28-41A2-B9C1-43E9492B0C2A}"/>
          </ac:grpSpMkLst>
        </pc:grpChg>
        <pc:grpChg chg="mod">
          <ac:chgData name="Ali Eftekhari Milani" userId="3c4381b8-8457-4cb6-8b4e-77147de0e54e" providerId="ADAL" clId="{E111FDF4-E0AC-40F3-B9CC-289E14FEE62F}" dt="2021-11-16T16:45:24.624" v="1904"/>
          <ac:grpSpMkLst>
            <pc:docMk/>
            <pc:sldMk cId="1097204786" sldId="386"/>
            <ac:grpSpMk id="136" creationId="{3A695B8A-E7EE-452C-B587-9BC46906DEB6}"/>
          </ac:grpSpMkLst>
        </pc:grpChg>
        <pc:grpChg chg="mod">
          <ac:chgData name="Ali Eftekhari Milani" userId="3c4381b8-8457-4cb6-8b4e-77147de0e54e" providerId="ADAL" clId="{E111FDF4-E0AC-40F3-B9CC-289E14FEE62F}" dt="2021-11-16T16:45:24.624" v="1904"/>
          <ac:grpSpMkLst>
            <pc:docMk/>
            <pc:sldMk cId="1097204786" sldId="386"/>
            <ac:grpSpMk id="141" creationId="{9AB2641A-229C-42FA-A580-7DAF1F5BA5A9}"/>
          </ac:grpSpMkLst>
        </pc:grpChg>
        <pc:grpChg chg="mod">
          <ac:chgData name="Ali Eftekhari Milani" userId="3c4381b8-8457-4cb6-8b4e-77147de0e54e" providerId="ADAL" clId="{E111FDF4-E0AC-40F3-B9CC-289E14FEE62F}" dt="2021-11-16T16:45:24.624" v="1904"/>
          <ac:grpSpMkLst>
            <pc:docMk/>
            <pc:sldMk cId="1097204786" sldId="386"/>
            <ac:grpSpMk id="145" creationId="{2654FCA1-D054-4770-984C-E7B08191C1FA}"/>
          </ac:grpSpMkLst>
        </pc:grpChg>
        <pc:picChg chg="add mod">
          <ac:chgData name="Ali Eftekhari Milani" userId="3c4381b8-8457-4cb6-8b4e-77147de0e54e" providerId="ADAL" clId="{E111FDF4-E0AC-40F3-B9CC-289E14FEE62F}" dt="2021-11-17T17:46:26.048" v="2252" actId="1076"/>
          <ac:picMkLst>
            <pc:docMk/>
            <pc:sldMk cId="1097204786" sldId="386"/>
            <ac:picMk id="50" creationId="{D7C1EBA9-36F1-4B85-ADF1-D542D61FA145}"/>
          </ac:picMkLst>
        </pc:picChg>
        <pc:cxnChg chg="add mod ord">
          <ac:chgData name="Ali Eftekhari Milani" userId="3c4381b8-8457-4cb6-8b4e-77147de0e54e" providerId="ADAL" clId="{E111FDF4-E0AC-40F3-B9CC-289E14FEE62F}" dt="2021-11-16T16:37:12.595" v="1786" actId="164"/>
          <ac:cxnSpMkLst>
            <pc:docMk/>
            <pc:sldMk cId="1097204786" sldId="386"/>
            <ac:cxnSpMk id="6" creationId="{37D1C356-1FBE-455A-B309-5AF83F26AA05}"/>
          </ac:cxnSpMkLst>
        </pc:cxnChg>
        <pc:cxnChg chg="add mod">
          <ac:chgData name="Ali Eftekhari Milani" userId="3c4381b8-8457-4cb6-8b4e-77147de0e54e" providerId="ADAL" clId="{E111FDF4-E0AC-40F3-B9CC-289E14FEE62F}" dt="2021-11-16T16:37:12.595" v="1786" actId="164"/>
          <ac:cxnSpMkLst>
            <pc:docMk/>
            <pc:sldMk cId="1097204786" sldId="386"/>
            <ac:cxnSpMk id="11" creationId="{27A9A849-18B0-46E0-B847-EC3208298246}"/>
          </ac:cxnSpMkLst>
        </pc:cxnChg>
        <pc:cxnChg chg="add mod">
          <ac:chgData name="Ali Eftekhari Milani" userId="3c4381b8-8457-4cb6-8b4e-77147de0e54e" providerId="ADAL" clId="{E111FDF4-E0AC-40F3-B9CC-289E14FEE62F}" dt="2021-11-16T16:37:12.595" v="1786" actId="164"/>
          <ac:cxnSpMkLst>
            <pc:docMk/>
            <pc:sldMk cId="1097204786" sldId="386"/>
            <ac:cxnSpMk id="12" creationId="{86AB4EAD-2B0D-4775-9872-CFC5162F8951}"/>
          </ac:cxnSpMkLst>
        </pc:cxnChg>
        <pc:cxnChg chg="add mod">
          <ac:chgData name="Ali Eftekhari Milani" userId="3c4381b8-8457-4cb6-8b4e-77147de0e54e" providerId="ADAL" clId="{E111FDF4-E0AC-40F3-B9CC-289E14FEE62F}" dt="2021-11-16T16:37:12.595" v="1786" actId="164"/>
          <ac:cxnSpMkLst>
            <pc:docMk/>
            <pc:sldMk cId="1097204786" sldId="386"/>
            <ac:cxnSpMk id="13" creationId="{6DD5D50C-0F90-4682-A40B-E140A320DF4B}"/>
          </ac:cxnSpMkLst>
        </pc:cxnChg>
        <pc:cxnChg chg="add del mod">
          <ac:chgData name="Ali Eftekhari Milani" userId="3c4381b8-8457-4cb6-8b4e-77147de0e54e" providerId="ADAL" clId="{E111FDF4-E0AC-40F3-B9CC-289E14FEE62F}" dt="2021-11-17T15:46:57.742" v="2107" actId="478"/>
          <ac:cxnSpMkLst>
            <pc:docMk/>
            <pc:sldMk cId="1097204786" sldId="386"/>
            <ac:cxnSpMk id="14" creationId="{1D569E72-4986-46DF-959C-BDF03513FD40}"/>
          </ac:cxnSpMkLst>
        </pc:cxnChg>
        <pc:cxnChg chg="add mod">
          <ac:chgData name="Ali Eftekhari Milani" userId="3c4381b8-8457-4cb6-8b4e-77147de0e54e" providerId="ADAL" clId="{E111FDF4-E0AC-40F3-B9CC-289E14FEE62F}" dt="2021-11-16T16:37:12.595" v="1786" actId="164"/>
          <ac:cxnSpMkLst>
            <pc:docMk/>
            <pc:sldMk cId="1097204786" sldId="386"/>
            <ac:cxnSpMk id="16" creationId="{35E0E93B-F4A4-400D-8BAD-9E2402E5F0BA}"/>
          </ac:cxnSpMkLst>
        </pc:cxnChg>
        <pc:cxnChg chg="add mod">
          <ac:chgData name="Ali Eftekhari Milani" userId="3c4381b8-8457-4cb6-8b4e-77147de0e54e" providerId="ADAL" clId="{E111FDF4-E0AC-40F3-B9CC-289E14FEE62F}" dt="2021-11-16T16:37:12.595" v="1786" actId="164"/>
          <ac:cxnSpMkLst>
            <pc:docMk/>
            <pc:sldMk cId="1097204786" sldId="386"/>
            <ac:cxnSpMk id="17" creationId="{67B7FDAF-6B74-4FC6-BE5E-2F8C4B02563D}"/>
          </ac:cxnSpMkLst>
        </pc:cxnChg>
        <pc:cxnChg chg="mod">
          <ac:chgData name="Ali Eftekhari Milani" userId="3c4381b8-8457-4cb6-8b4e-77147de0e54e" providerId="ADAL" clId="{E111FDF4-E0AC-40F3-B9CC-289E14FEE62F}" dt="2021-11-16T16:37:14.222" v="1787"/>
          <ac:cxnSpMkLst>
            <pc:docMk/>
            <pc:sldMk cId="1097204786" sldId="386"/>
            <ac:cxnSpMk id="21" creationId="{598F2072-0865-4B1E-8E65-CFA1BB1B2E62}"/>
          </ac:cxnSpMkLst>
        </pc:cxnChg>
        <pc:cxnChg chg="mod">
          <ac:chgData name="Ali Eftekhari Milani" userId="3c4381b8-8457-4cb6-8b4e-77147de0e54e" providerId="ADAL" clId="{E111FDF4-E0AC-40F3-B9CC-289E14FEE62F}" dt="2021-11-16T16:37:14.222" v="1787"/>
          <ac:cxnSpMkLst>
            <pc:docMk/>
            <pc:sldMk cId="1097204786" sldId="386"/>
            <ac:cxnSpMk id="22" creationId="{BB7709C9-491E-48E9-8E38-CCFE62B92CF0}"/>
          </ac:cxnSpMkLst>
        </pc:cxnChg>
        <pc:cxnChg chg="mod">
          <ac:chgData name="Ali Eftekhari Milani" userId="3c4381b8-8457-4cb6-8b4e-77147de0e54e" providerId="ADAL" clId="{E111FDF4-E0AC-40F3-B9CC-289E14FEE62F}" dt="2021-11-16T16:37:14.222" v="1787"/>
          <ac:cxnSpMkLst>
            <pc:docMk/>
            <pc:sldMk cId="1097204786" sldId="386"/>
            <ac:cxnSpMk id="23" creationId="{A6C308D9-AF77-45EC-9E5C-BE2D8B04815E}"/>
          </ac:cxnSpMkLst>
        </pc:cxnChg>
        <pc:cxnChg chg="mod">
          <ac:chgData name="Ali Eftekhari Milani" userId="3c4381b8-8457-4cb6-8b4e-77147de0e54e" providerId="ADAL" clId="{E111FDF4-E0AC-40F3-B9CC-289E14FEE62F}" dt="2021-11-16T16:37:14.222" v="1787"/>
          <ac:cxnSpMkLst>
            <pc:docMk/>
            <pc:sldMk cId="1097204786" sldId="386"/>
            <ac:cxnSpMk id="24" creationId="{FCC4A5E2-E6C7-44E9-875E-10725AC53723}"/>
          </ac:cxnSpMkLst>
        </pc:cxnChg>
        <pc:cxnChg chg="mod">
          <ac:chgData name="Ali Eftekhari Milani" userId="3c4381b8-8457-4cb6-8b4e-77147de0e54e" providerId="ADAL" clId="{E111FDF4-E0AC-40F3-B9CC-289E14FEE62F}" dt="2021-11-16T16:37:14.222" v="1787"/>
          <ac:cxnSpMkLst>
            <pc:docMk/>
            <pc:sldMk cId="1097204786" sldId="386"/>
            <ac:cxnSpMk id="25" creationId="{2B048256-21DC-406D-8AC8-97380025A122}"/>
          </ac:cxnSpMkLst>
        </pc:cxnChg>
        <pc:cxnChg chg="mod">
          <ac:chgData name="Ali Eftekhari Milani" userId="3c4381b8-8457-4cb6-8b4e-77147de0e54e" providerId="ADAL" clId="{E111FDF4-E0AC-40F3-B9CC-289E14FEE62F}" dt="2021-11-16T16:37:14.222" v="1787"/>
          <ac:cxnSpMkLst>
            <pc:docMk/>
            <pc:sldMk cId="1097204786" sldId="386"/>
            <ac:cxnSpMk id="26" creationId="{E6ABF9D3-FCDE-471B-BC3A-1CE0DFD22FE7}"/>
          </ac:cxnSpMkLst>
        </pc:cxnChg>
        <pc:cxnChg chg="mod">
          <ac:chgData name="Ali Eftekhari Milani" userId="3c4381b8-8457-4cb6-8b4e-77147de0e54e" providerId="ADAL" clId="{E111FDF4-E0AC-40F3-B9CC-289E14FEE62F}" dt="2021-11-16T16:37:29.932" v="1790"/>
          <ac:cxnSpMkLst>
            <pc:docMk/>
            <pc:sldMk cId="1097204786" sldId="386"/>
            <ac:cxnSpMk id="29" creationId="{4448CF6B-C742-49AE-81BC-EFE9E88C8AE2}"/>
          </ac:cxnSpMkLst>
        </pc:cxnChg>
        <pc:cxnChg chg="mod">
          <ac:chgData name="Ali Eftekhari Milani" userId="3c4381b8-8457-4cb6-8b4e-77147de0e54e" providerId="ADAL" clId="{E111FDF4-E0AC-40F3-B9CC-289E14FEE62F}" dt="2021-11-16T16:37:29.932" v="1790"/>
          <ac:cxnSpMkLst>
            <pc:docMk/>
            <pc:sldMk cId="1097204786" sldId="386"/>
            <ac:cxnSpMk id="30" creationId="{C92B56A5-A53B-4D06-8558-78A035B5B7A1}"/>
          </ac:cxnSpMkLst>
        </pc:cxnChg>
        <pc:cxnChg chg="mod">
          <ac:chgData name="Ali Eftekhari Milani" userId="3c4381b8-8457-4cb6-8b4e-77147de0e54e" providerId="ADAL" clId="{E111FDF4-E0AC-40F3-B9CC-289E14FEE62F}" dt="2021-11-16T16:37:29.932" v="1790"/>
          <ac:cxnSpMkLst>
            <pc:docMk/>
            <pc:sldMk cId="1097204786" sldId="386"/>
            <ac:cxnSpMk id="31" creationId="{28BF0283-239D-4F9F-92BB-C2545CF89457}"/>
          </ac:cxnSpMkLst>
        </pc:cxnChg>
        <pc:cxnChg chg="mod">
          <ac:chgData name="Ali Eftekhari Milani" userId="3c4381b8-8457-4cb6-8b4e-77147de0e54e" providerId="ADAL" clId="{E111FDF4-E0AC-40F3-B9CC-289E14FEE62F}" dt="2021-11-16T16:37:29.932" v="1790"/>
          <ac:cxnSpMkLst>
            <pc:docMk/>
            <pc:sldMk cId="1097204786" sldId="386"/>
            <ac:cxnSpMk id="32" creationId="{422A2297-8125-466A-9D4F-DA32980B3B54}"/>
          </ac:cxnSpMkLst>
        </pc:cxnChg>
        <pc:cxnChg chg="mod">
          <ac:chgData name="Ali Eftekhari Milani" userId="3c4381b8-8457-4cb6-8b4e-77147de0e54e" providerId="ADAL" clId="{E111FDF4-E0AC-40F3-B9CC-289E14FEE62F}" dt="2021-11-16T16:37:29.932" v="1790"/>
          <ac:cxnSpMkLst>
            <pc:docMk/>
            <pc:sldMk cId="1097204786" sldId="386"/>
            <ac:cxnSpMk id="33" creationId="{FB26D08B-8342-46E2-9140-666C47C9215C}"/>
          </ac:cxnSpMkLst>
        </pc:cxnChg>
        <pc:cxnChg chg="mod">
          <ac:chgData name="Ali Eftekhari Milani" userId="3c4381b8-8457-4cb6-8b4e-77147de0e54e" providerId="ADAL" clId="{E111FDF4-E0AC-40F3-B9CC-289E14FEE62F}" dt="2021-11-16T16:37:29.932" v="1790"/>
          <ac:cxnSpMkLst>
            <pc:docMk/>
            <pc:sldMk cId="1097204786" sldId="386"/>
            <ac:cxnSpMk id="34" creationId="{E064E715-67E9-4FC7-978F-9527E5DE38AB}"/>
          </ac:cxnSpMkLst>
        </pc:cxnChg>
        <pc:cxnChg chg="add del mod">
          <ac:chgData name="Ali Eftekhari Milani" userId="3c4381b8-8457-4cb6-8b4e-77147de0e54e" providerId="ADAL" clId="{E111FDF4-E0AC-40F3-B9CC-289E14FEE62F}" dt="2021-11-17T15:48:44.991" v="2155" actId="478"/>
          <ac:cxnSpMkLst>
            <pc:docMk/>
            <pc:sldMk cId="1097204786" sldId="386"/>
            <ac:cxnSpMk id="38" creationId="{EF824AE8-2A55-404D-A6B0-D7E1D0CB2E59}"/>
          </ac:cxnSpMkLst>
        </pc:cxnChg>
        <pc:cxnChg chg="mod">
          <ac:chgData name="Ali Eftekhari Milani" userId="3c4381b8-8457-4cb6-8b4e-77147de0e54e" providerId="ADAL" clId="{E111FDF4-E0AC-40F3-B9CC-289E14FEE62F}" dt="2021-11-16T16:45:57.701" v="1916" actId="478"/>
          <ac:cxnSpMkLst>
            <pc:docMk/>
            <pc:sldMk cId="1097204786" sldId="386"/>
            <ac:cxnSpMk id="41" creationId="{A8FEFD9F-3A7B-47CC-80DC-53B50AFE6910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42" creationId="{12A54504-557A-4013-A776-65EE00E163C1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43" creationId="{07490D93-34C1-4A3E-A55D-71EDAFB0E105}"/>
          </ac:cxnSpMkLst>
        </pc:cxnChg>
        <pc:cxnChg chg="mod">
          <ac:chgData name="Ali Eftekhari Milani" userId="3c4381b8-8457-4cb6-8b4e-77147de0e54e" providerId="ADAL" clId="{E111FDF4-E0AC-40F3-B9CC-289E14FEE62F}" dt="2021-11-16T16:45:57.701" v="1916" actId="478"/>
          <ac:cxnSpMkLst>
            <pc:docMk/>
            <pc:sldMk cId="1097204786" sldId="386"/>
            <ac:cxnSpMk id="44" creationId="{D6AE2749-7C2F-4BB8-BBBF-0F2CE0E5FEAB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45" creationId="{2DA9CA3B-9231-4C8E-8543-AD397BAE093D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46" creationId="{DCE046A7-313A-42F4-8813-09CDDC0FA2A9}"/>
          </ac:cxnSpMkLst>
        </pc:cxnChg>
        <pc:cxnChg chg="add mod">
          <ac:chgData name="Ali Eftekhari Milani" userId="3c4381b8-8457-4cb6-8b4e-77147de0e54e" providerId="ADAL" clId="{E111FDF4-E0AC-40F3-B9CC-289E14FEE62F}" dt="2021-11-17T17:45:58.498" v="2238" actId="14100"/>
          <ac:cxnSpMkLst>
            <pc:docMk/>
            <pc:sldMk cId="1097204786" sldId="386"/>
            <ac:cxnSpMk id="47" creationId="{B367996D-0438-4CA9-B8C2-40EE708E6FF0}"/>
          </ac:cxnSpMkLst>
        </pc:cxnChg>
        <pc:cxnChg chg="mod">
          <ac:chgData name="Ali Eftekhari Milani" userId="3c4381b8-8457-4cb6-8b4e-77147de0e54e" providerId="ADAL" clId="{E111FDF4-E0AC-40F3-B9CC-289E14FEE62F}" dt="2021-11-16T16:43:54.616" v="1863" actId="478"/>
          <ac:cxnSpMkLst>
            <pc:docMk/>
            <pc:sldMk cId="1097204786" sldId="386"/>
            <ac:cxnSpMk id="48" creationId="{6CB4561F-16AD-40EC-B926-51051DB8C19F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49" creationId="{A3491BD8-3B74-4208-BA35-397E84864714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50" creationId="{95FB9CCA-FDB8-49FD-BA90-FBFA0CADF875}"/>
          </ac:cxnSpMkLst>
        </pc:cxnChg>
        <pc:cxnChg chg="mod">
          <ac:chgData name="Ali Eftekhari Milani" userId="3c4381b8-8457-4cb6-8b4e-77147de0e54e" providerId="ADAL" clId="{E111FDF4-E0AC-40F3-B9CC-289E14FEE62F}" dt="2021-11-16T16:43:54.616" v="1863" actId="478"/>
          <ac:cxnSpMkLst>
            <pc:docMk/>
            <pc:sldMk cId="1097204786" sldId="386"/>
            <ac:cxnSpMk id="51" creationId="{AAF185D0-51C4-4818-8641-029C92480EC1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52" creationId="{3FA56453-463E-484E-8979-EE1B0C2FB9EB}"/>
          </ac:cxnSpMkLst>
        </pc:cxnChg>
        <pc:cxnChg chg="mod">
          <ac:chgData name="Ali Eftekhari Milani" userId="3c4381b8-8457-4cb6-8b4e-77147de0e54e" providerId="ADAL" clId="{E111FDF4-E0AC-40F3-B9CC-289E14FEE62F}" dt="2021-11-16T16:38:15.529" v="1797" actId="165"/>
          <ac:cxnSpMkLst>
            <pc:docMk/>
            <pc:sldMk cId="1097204786" sldId="386"/>
            <ac:cxnSpMk id="53" creationId="{E0C1AC43-1EA0-4EAE-A705-7CF854A1C590}"/>
          </ac:cxnSpMkLst>
        </pc:cxnChg>
        <pc:cxnChg chg="mod">
          <ac:chgData name="Ali Eftekhari Milani" userId="3c4381b8-8457-4cb6-8b4e-77147de0e54e" providerId="ADAL" clId="{E111FDF4-E0AC-40F3-B9CC-289E14FEE62F}" dt="2021-11-16T16:51:06.408" v="1961" actId="571"/>
          <ac:cxnSpMkLst>
            <pc:docMk/>
            <pc:sldMk cId="1097204786" sldId="386"/>
            <ac:cxnSpMk id="55" creationId="{D85F7647-97F8-44BB-9479-75B0A3B0B085}"/>
          </ac:cxnSpMkLst>
        </pc:cxnChg>
        <pc:cxnChg chg="mod">
          <ac:chgData name="Ali Eftekhari Milani" userId="3c4381b8-8457-4cb6-8b4e-77147de0e54e" providerId="ADAL" clId="{E111FDF4-E0AC-40F3-B9CC-289E14FEE62F}" dt="2021-11-16T16:51:06.408" v="1961" actId="571"/>
          <ac:cxnSpMkLst>
            <pc:docMk/>
            <pc:sldMk cId="1097204786" sldId="386"/>
            <ac:cxnSpMk id="56" creationId="{A133C76D-9054-42C7-92D1-AA04A0BBD8E6}"/>
          </ac:cxnSpMkLst>
        </pc:cxnChg>
        <pc:cxnChg chg="mod">
          <ac:chgData name="Ali Eftekhari Milani" userId="3c4381b8-8457-4cb6-8b4e-77147de0e54e" providerId="ADAL" clId="{E111FDF4-E0AC-40F3-B9CC-289E14FEE62F}" dt="2021-11-16T16:51:06.408" v="1961" actId="571"/>
          <ac:cxnSpMkLst>
            <pc:docMk/>
            <pc:sldMk cId="1097204786" sldId="386"/>
            <ac:cxnSpMk id="57" creationId="{18E82506-9F83-46B4-8FA1-51B4E91D67B6}"/>
          </ac:cxnSpMkLst>
        </pc:cxnChg>
        <pc:cxnChg chg="mod">
          <ac:chgData name="Ali Eftekhari Milani" userId="3c4381b8-8457-4cb6-8b4e-77147de0e54e" providerId="ADAL" clId="{E111FDF4-E0AC-40F3-B9CC-289E14FEE62F}" dt="2021-11-16T16:51:06.408" v="1961" actId="571"/>
          <ac:cxnSpMkLst>
            <pc:docMk/>
            <pc:sldMk cId="1097204786" sldId="386"/>
            <ac:cxnSpMk id="58" creationId="{F3C6DD69-6E58-43BD-B4A3-C090F4E6A503}"/>
          </ac:cxnSpMkLst>
        </pc:cxnChg>
        <pc:cxnChg chg="mod">
          <ac:chgData name="Ali Eftekhari Milani" userId="3c4381b8-8457-4cb6-8b4e-77147de0e54e" providerId="ADAL" clId="{E111FDF4-E0AC-40F3-B9CC-289E14FEE62F}" dt="2021-11-16T16:51:06.408" v="1961" actId="571"/>
          <ac:cxnSpMkLst>
            <pc:docMk/>
            <pc:sldMk cId="1097204786" sldId="386"/>
            <ac:cxnSpMk id="59" creationId="{6D3869FC-7EE8-4413-9CC5-A1A475476CD5}"/>
          </ac:cxnSpMkLst>
        </pc:cxnChg>
        <pc:cxnChg chg="mod">
          <ac:chgData name="Ali Eftekhari Milani" userId="3c4381b8-8457-4cb6-8b4e-77147de0e54e" providerId="ADAL" clId="{E111FDF4-E0AC-40F3-B9CC-289E14FEE62F}" dt="2021-11-16T16:51:06.408" v="1961" actId="571"/>
          <ac:cxnSpMkLst>
            <pc:docMk/>
            <pc:sldMk cId="1097204786" sldId="386"/>
            <ac:cxnSpMk id="60" creationId="{FFCE4D11-27EE-4A70-877D-9AEFF8E1401F}"/>
          </ac:cxnSpMkLst>
        </pc:cxnChg>
        <pc:cxnChg chg="mod">
          <ac:chgData name="Ali Eftekhari Milani" userId="3c4381b8-8457-4cb6-8b4e-77147de0e54e" providerId="ADAL" clId="{E111FDF4-E0AC-40F3-B9CC-289E14FEE62F}" dt="2021-11-16T16:44:32.613" v="1874" actId="478"/>
          <ac:cxnSpMkLst>
            <pc:docMk/>
            <pc:sldMk cId="1097204786" sldId="386"/>
            <ac:cxnSpMk id="97" creationId="{75193E86-8E03-48CA-AB16-B2069433D917}"/>
          </ac:cxnSpMkLst>
        </pc:cxnChg>
        <pc:cxnChg chg="mod">
          <ac:chgData name="Ali Eftekhari Milani" userId="3c4381b8-8457-4cb6-8b4e-77147de0e54e" providerId="ADAL" clId="{E111FDF4-E0AC-40F3-B9CC-289E14FEE62F}" dt="2021-11-16T16:43:57.962" v="1864"/>
          <ac:cxnSpMkLst>
            <pc:docMk/>
            <pc:sldMk cId="1097204786" sldId="386"/>
            <ac:cxnSpMk id="98" creationId="{7FF62A57-FB6D-46C9-89D4-3A95D8861614}"/>
          </ac:cxnSpMkLst>
        </pc:cxnChg>
        <pc:cxnChg chg="mod">
          <ac:chgData name="Ali Eftekhari Milani" userId="3c4381b8-8457-4cb6-8b4e-77147de0e54e" providerId="ADAL" clId="{E111FDF4-E0AC-40F3-B9CC-289E14FEE62F}" dt="2021-11-16T16:43:57.962" v="1864"/>
          <ac:cxnSpMkLst>
            <pc:docMk/>
            <pc:sldMk cId="1097204786" sldId="386"/>
            <ac:cxnSpMk id="99" creationId="{DFC4B329-79FC-410D-9D13-C4A86C871B69}"/>
          </ac:cxnSpMkLst>
        </pc:cxnChg>
        <pc:cxnChg chg="mod">
          <ac:chgData name="Ali Eftekhari Milani" userId="3c4381b8-8457-4cb6-8b4e-77147de0e54e" providerId="ADAL" clId="{E111FDF4-E0AC-40F3-B9CC-289E14FEE62F}" dt="2021-11-16T16:44:32.613" v="1874" actId="478"/>
          <ac:cxnSpMkLst>
            <pc:docMk/>
            <pc:sldMk cId="1097204786" sldId="386"/>
            <ac:cxnSpMk id="100" creationId="{F760FBED-A751-46A0-A5AF-3179CD5329FD}"/>
          </ac:cxnSpMkLst>
        </pc:cxnChg>
        <pc:cxnChg chg="mod">
          <ac:chgData name="Ali Eftekhari Milani" userId="3c4381b8-8457-4cb6-8b4e-77147de0e54e" providerId="ADAL" clId="{E111FDF4-E0AC-40F3-B9CC-289E14FEE62F}" dt="2021-11-16T16:43:57.962" v="1864"/>
          <ac:cxnSpMkLst>
            <pc:docMk/>
            <pc:sldMk cId="1097204786" sldId="386"/>
            <ac:cxnSpMk id="101" creationId="{AD259D7B-668F-469F-BF2D-4BBA049A5108}"/>
          </ac:cxnSpMkLst>
        </pc:cxnChg>
        <pc:cxnChg chg="mod">
          <ac:chgData name="Ali Eftekhari Milani" userId="3c4381b8-8457-4cb6-8b4e-77147de0e54e" providerId="ADAL" clId="{E111FDF4-E0AC-40F3-B9CC-289E14FEE62F}" dt="2021-11-16T16:43:57.962" v="1864"/>
          <ac:cxnSpMkLst>
            <pc:docMk/>
            <pc:sldMk cId="1097204786" sldId="386"/>
            <ac:cxnSpMk id="102" creationId="{EFE3B467-D961-4B19-AAFE-F9818D9AE453}"/>
          </ac:cxnSpMkLst>
        </pc:cxnChg>
        <pc:cxnChg chg="mod">
          <ac:chgData name="Ali Eftekhari Milani" userId="3c4381b8-8457-4cb6-8b4e-77147de0e54e" providerId="ADAL" clId="{E111FDF4-E0AC-40F3-B9CC-289E14FEE62F}" dt="2021-11-16T16:44:40.053" v="1876"/>
          <ac:cxnSpMkLst>
            <pc:docMk/>
            <pc:sldMk cId="1097204786" sldId="386"/>
            <ac:cxnSpMk id="129" creationId="{EB77CD88-9B11-4489-AC23-F5F21C2D26DE}"/>
          </ac:cxnSpMkLst>
        </pc:cxnChg>
        <pc:cxnChg chg="mod">
          <ac:chgData name="Ali Eftekhari Milani" userId="3c4381b8-8457-4cb6-8b4e-77147de0e54e" providerId="ADAL" clId="{E111FDF4-E0AC-40F3-B9CC-289E14FEE62F}" dt="2021-11-16T16:44:40.053" v="1876"/>
          <ac:cxnSpMkLst>
            <pc:docMk/>
            <pc:sldMk cId="1097204786" sldId="386"/>
            <ac:cxnSpMk id="130" creationId="{8C997BB5-02C8-4F33-8E8E-D5E3F7D43049}"/>
          </ac:cxnSpMkLst>
        </pc:cxnChg>
        <pc:cxnChg chg="mod">
          <ac:chgData name="Ali Eftekhari Milani" userId="3c4381b8-8457-4cb6-8b4e-77147de0e54e" providerId="ADAL" clId="{E111FDF4-E0AC-40F3-B9CC-289E14FEE62F}" dt="2021-11-16T16:44:40.053" v="1876"/>
          <ac:cxnSpMkLst>
            <pc:docMk/>
            <pc:sldMk cId="1097204786" sldId="386"/>
            <ac:cxnSpMk id="131" creationId="{69215C1C-EA13-4A5F-88D1-11B625AE3245}"/>
          </ac:cxnSpMkLst>
        </pc:cxnChg>
        <pc:cxnChg chg="mod">
          <ac:chgData name="Ali Eftekhari Milani" userId="3c4381b8-8457-4cb6-8b4e-77147de0e54e" providerId="ADAL" clId="{E111FDF4-E0AC-40F3-B9CC-289E14FEE62F}" dt="2021-11-16T16:44:40.053" v="1876"/>
          <ac:cxnSpMkLst>
            <pc:docMk/>
            <pc:sldMk cId="1097204786" sldId="386"/>
            <ac:cxnSpMk id="132" creationId="{3DBFA845-E9A5-4930-BA75-68E5481F2165}"/>
          </ac:cxnSpMkLst>
        </pc:cxnChg>
        <pc:cxnChg chg="mod">
          <ac:chgData name="Ali Eftekhari Milani" userId="3c4381b8-8457-4cb6-8b4e-77147de0e54e" providerId="ADAL" clId="{E111FDF4-E0AC-40F3-B9CC-289E14FEE62F}" dt="2021-11-16T16:44:40.053" v="1876"/>
          <ac:cxnSpMkLst>
            <pc:docMk/>
            <pc:sldMk cId="1097204786" sldId="386"/>
            <ac:cxnSpMk id="133" creationId="{985BF22C-C3DB-4174-AC45-B3A5C3E70C68}"/>
          </ac:cxnSpMkLst>
        </pc:cxnChg>
        <pc:cxnChg chg="mod">
          <ac:chgData name="Ali Eftekhari Milani" userId="3c4381b8-8457-4cb6-8b4e-77147de0e54e" providerId="ADAL" clId="{E111FDF4-E0AC-40F3-B9CC-289E14FEE62F}" dt="2021-11-16T16:44:40.053" v="1876"/>
          <ac:cxnSpMkLst>
            <pc:docMk/>
            <pc:sldMk cId="1097204786" sldId="386"/>
            <ac:cxnSpMk id="134" creationId="{1C45B0E2-7F20-41F8-A55D-308310063219}"/>
          </ac:cxnSpMkLst>
        </pc:cxnChg>
        <pc:cxnChg chg="mod">
          <ac:chgData name="Ali Eftekhari Milani" userId="3c4381b8-8457-4cb6-8b4e-77147de0e54e" providerId="ADAL" clId="{E111FDF4-E0AC-40F3-B9CC-289E14FEE62F}" dt="2021-11-16T16:45:24.624" v="1904"/>
          <ac:cxnSpMkLst>
            <pc:docMk/>
            <pc:sldMk cId="1097204786" sldId="386"/>
            <ac:cxnSpMk id="156" creationId="{4C346757-713D-4A14-BAD1-7651C17D1507}"/>
          </ac:cxnSpMkLst>
        </pc:cxnChg>
        <pc:cxnChg chg="mod">
          <ac:chgData name="Ali Eftekhari Milani" userId="3c4381b8-8457-4cb6-8b4e-77147de0e54e" providerId="ADAL" clId="{E111FDF4-E0AC-40F3-B9CC-289E14FEE62F}" dt="2021-11-16T16:45:24.624" v="1904"/>
          <ac:cxnSpMkLst>
            <pc:docMk/>
            <pc:sldMk cId="1097204786" sldId="386"/>
            <ac:cxnSpMk id="157" creationId="{F642A9C5-5C08-45C7-935F-558327DC4FCD}"/>
          </ac:cxnSpMkLst>
        </pc:cxnChg>
        <pc:cxnChg chg="mod">
          <ac:chgData name="Ali Eftekhari Milani" userId="3c4381b8-8457-4cb6-8b4e-77147de0e54e" providerId="ADAL" clId="{E111FDF4-E0AC-40F3-B9CC-289E14FEE62F}" dt="2021-11-16T16:45:24.624" v="1904"/>
          <ac:cxnSpMkLst>
            <pc:docMk/>
            <pc:sldMk cId="1097204786" sldId="386"/>
            <ac:cxnSpMk id="158" creationId="{62A5AB39-4A81-47C5-A9D6-FA18221E33C4}"/>
          </ac:cxnSpMkLst>
        </pc:cxnChg>
        <pc:cxnChg chg="mod">
          <ac:chgData name="Ali Eftekhari Milani" userId="3c4381b8-8457-4cb6-8b4e-77147de0e54e" providerId="ADAL" clId="{E111FDF4-E0AC-40F3-B9CC-289E14FEE62F}" dt="2021-11-16T16:45:24.624" v="1904"/>
          <ac:cxnSpMkLst>
            <pc:docMk/>
            <pc:sldMk cId="1097204786" sldId="386"/>
            <ac:cxnSpMk id="159" creationId="{8085C6E9-5412-498B-841A-E39C11C5A651}"/>
          </ac:cxnSpMkLst>
        </pc:cxnChg>
        <pc:cxnChg chg="mod">
          <ac:chgData name="Ali Eftekhari Milani" userId="3c4381b8-8457-4cb6-8b4e-77147de0e54e" providerId="ADAL" clId="{E111FDF4-E0AC-40F3-B9CC-289E14FEE62F}" dt="2021-11-16T16:45:24.624" v="1904"/>
          <ac:cxnSpMkLst>
            <pc:docMk/>
            <pc:sldMk cId="1097204786" sldId="386"/>
            <ac:cxnSpMk id="160" creationId="{0CB24367-3E29-4840-9FDF-E84F94CF9D90}"/>
          </ac:cxnSpMkLst>
        </pc:cxnChg>
        <pc:cxnChg chg="mod">
          <ac:chgData name="Ali Eftekhari Milani" userId="3c4381b8-8457-4cb6-8b4e-77147de0e54e" providerId="ADAL" clId="{E111FDF4-E0AC-40F3-B9CC-289E14FEE62F}" dt="2021-11-16T16:45:24.624" v="1904"/>
          <ac:cxnSpMkLst>
            <pc:docMk/>
            <pc:sldMk cId="1097204786" sldId="386"/>
            <ac:cxnSpMk id="161" creationId="{B87F5FA5-8875-4888-B134-35B65F89A601}"/>
          </ac:cxnSpMkLst>
        </pc:cxnChg>
        <pc:cxnChg chg="add mod">
          <ac:chgData name="Ali Eftekhari Milani" userId="3c4381b8-8457-4cb6-8b4e-77147de0e54e" providerId="ADAL" clId="{E111FDF4-E0AC-40F3-B9CC-289E14FEE62F}" dt="2021-11-17T17:43:21.084" v="2186" actId="14100"/>
          <ac:cxnSpMkLst>
            <pc:docMk/>
            <pc:sldMk cId="1097204786" sldId="386"/>
            <ac:cxnSpMk id="166" creationId="{E5A53571-70AA-4098-8E2C-7961D1E997A5}"/>
          </ac:cxnSpMkLst>
        </pc:cxnChg>
        <pc:cxnChg chg="add mod">
          <ac:chgData name="Ali Eftekhari Milani" userId="3c4381b8-8457-4cb6-8b4e-77147de0e54e" providerId="ADAL" clId="{E111FDF4-E0AC-40F3-B9CC-289E14FEE62F}" dt="2021-11-17T15:46:06.126" v="2101" actId="1076"/>
          <ac:cxnSpMkLst>
            <pc:docMk/>
            <pc:sldMk cId="1097204786" sldId="386"/>
            <ac:cxnSpMk id="184" creationId="{8137A42F-7455-434A-8F3D-D1105BD84614}"/>
          </ac:cxnSpMkLst>
        </pc:cxnChg>
        <pc:cxnChg chg="add mod">
          <ac:chgData name="Ali Eftekhari Milani" userId="3c4381b8-8457-4cb6-8b4e-77147de0e54e" providerId="ADAL" clId="{E111FDF4-E0AC-40F3-B9CC-289E14FEE62F}" dt="2021-11-17T15:46:06.126" v="2101" actId="1076"/>
          <ac:cxnSpMkLst>
            <pc:docMk/>
            <pc:sldMk cId="1097204786" sldId="386"/>
            <ac:cxnSpMk id="186" creationId="{D79D4374-5CAA-483A-8AF5-5C717E8ED09C}"/>
          </ac:cxnSpMkLst>
        </pc:cxnChg>
        <pc:cxnChg chg="add del mod">
          <ac:chgData name="Ali Eftekhari Milani" userId="3c4381b8-8457-4cb6-8b4e-77147de0e54e" providerId="ADAL" clId="{E111FDF4-E0AC-40F3-B9CC-289E14FEE62F}" dt="2021-11-16T16:53:56.228" v="2006"/>
          <ac:cxnSpMkLst>
            <pc:docMk/>
            <pc:sldMk cId="1097204786" sldId="386"/>
            <ac:cxnSpMk id="192" creationId="{2E9FD0C4-4FD0-444A-8D84-5C864F6435FC}"/>
          </ac:cxnSpMkLst>
        </pc:cxnChg>
        <pc:cxnChg chg="add del mod">
          <ac:chgData name="Ali Eftekhari Milani" userId="3c4381b8-8457-4cb6-8b4e-77147de0e54e" providerId="ADAL" clId="{E111FDF4-E0AC-40F3-B9CC-289E14FEE62F}" dt="2021-11-16T16:53:55.978" v="2005"/>
          <ac:cxnSpMkLst>
            <pc:docMk/>
            <pc:sldMk cId="1097204786" sldId="386"/>
            <ac:cxnSpMk id="193" creationId="{19270D78-48B8-4CB7-B870-962F5C7D8A12}"/>
          </ac:cxnSpMkLst>
        </pc:cxnChg>
        <pc:cxnChg chg="add del mod">
          <ac:chgData name="Ali Eftekhari Milani" userId="3c4381b8-8457-4cb6-8b4e-77147de0e54e" providerId="ADAL" clId="{E111FDF4-E0AC-40F3-B9CC-289E14FEE62F}" dt="2021-11-16T16:53:55.681" v="2004"/>
          <ac:cxnSpMkLst>
            <pc:docMk/>
            <pc:sldMk cId="1097204786" sldId="386"/>
            <ac:cxnSpMk id="194" creationId="{0CD8CCFD-E90C-4887-BC60-A0C2D8AFF74D}"/>
          </ac:cxnSpMkLst>
        </pc:cxnChg>
        <pc:cxnChg chg="add mod">
          <ac:chgData name="Ali Eftekhari Milani" userId="3c4381b8-8457-4cb6-8b4e-77147de0e54e" providerId="ADAL" clId="{E111FDF4-E0AC-40F3-B9CC-289E14FEE62F}" dt="2021-11-17T15:46:06.126" v="2101" actId="1076"/>
          <ac:cxnSpMkLst>
            <pc:docMk/>
            <pc:sldMk cId="1097204786" sldId="386"/>
            <ac:cxnSpMk id="195" creationId="{FE8AFE7E-AC78-43A1-9DA2-4AAE8BA2C256}"/>
          </ac:cxnSpMkLst>
        </pc:cxnChg>
        <pc:cxnChg chg="add mod">
          <ac:chgData name="Ali Eftekhari Milani" userId="3c4381b8-8457-4cb6-8b4e-77147de0e54e" providerId="ADAL" clId="{E111FDF4-E0AC-40F3-B9CC-289E14FEE62F}" dt="2021-11-17T15:46:06.126" v="2101" actId="1076"/>
          <ac:cxnSpMkLst>
            <pc:docMk/>
            <pc:sldMk cId="1097204786" sldId="386"/>
            <ac:cxnSpMk id="196" creationId="{B9F407F1-5232-4F29-AE2F-8E6B16753609}"/>
          </ac:cxnSpMkLst>
        </pc:cxnChg>
        <pc:cxnChg chg="add mod">
          <ac:chgData name="Ali Eftekhari Milani" userId="3c4381b8-8457-4cb6-8b4e-77147de0e54e" providerId="ADAL" clId="{E111FDF4-E0AC-40F3-B9CC-289E14FEE62F}" dt="2021-11-17T15:46:06.126" v="2101" actId="1076"/>
          <ac:cxnSpMkLst>
            <pc:docMk/>
            <pc:sldMk cId="1097204786" sldId="386"/>
            <ac:cxnSpMk id="202" creationId="{961220C9-F34B-4394-8A45-77DC543E1E7B}"/>
          </ac:cxnSpMkLst>
        </pc:cxnChg>
        <pc:cxnChg chg="add mod">
          <ac:chgData name="Ali Eftekhari Milani" userId="3c4381b8-8457-4cb6-8b4e-77147de0e54e" providerId="ADAL" clId="{E111FDF4-E0AC-40F3-B9CC-289E14FEE62F}" dt="2021-11-17T15:46:06.126" v="2101" actId="1076"/>
          <ac:cxnSpMkLst>
            <pc:docMk/>
            <pc:sldMk cId="1097204786" sldId="386"/>
            <ac:cxnSpMk id="203" creationId="{6235E8FE-3166-4DE9-A724-56132BC184D2}"/>
          </ac:cxnSpMkLst>
        </pc:cxnChg>
      </pc:sldChg>
      <pc:sldChg chg="modSp new del mod">
        <pc:chgData name="Ali Eftekhari Milani" userId="3c4381b8-8457-4cb6-8b4e-77147de0e54e" providerId="ADAL" clId="{E111FDF4-E0AC-40F3-B9CC-289E14FEE62F}" dt="2021-11-17T15:45:46.096" v="2100" actId="47"/>
        <pc:sldMkLst>
          <pc:docMk/>
          <pc:sldMk cId="1430278207" sldId="387"/>
        </pc:sldMkLst>
        <pc:spChg chg="mod">
          <ac:chgData name="Ali Eftekhari Milani" userId="3c4381b8-8457-4cb6-8b4e-77147de0e54e" providerId="ADAL" clId="{E111FDF4-E0AC-40F3-B9CC-289E14FEE62F}" dt="2021-11-17T15:44:41.894" v="2095" actId="20577"/>
          <ac:spMkLst>
            <pc:docMk/>
            <pc:sldMk cId="1430278207" sldId="387"/>
            <ac:spMk id="2" creationId="{1BC5677C-2629-419F-9028-DEA278D77FBA}"/>
          </ac:spMkLst>
        </pc:spChg>
        <pc:spChg chg="mod">
          <ac:chgData name="Ali Eftekhari Milani" userId="3c4381b8-8457-4cb6-8b4e-77147de0e54e" providerId="ADAL" clId="{E111FDF4-E0AC-40F3-B9CC-289E14FEE62F}" dt="2021-11-17T15:45:35.895" v="2097" actId="21"/>
          <ac:spMkLst>
            <pc:docMk/>
            <pc:sldMk cId="1430278207" sldId="387"/>
            <ac:spMk id="3" creationId="{B846F490-E7C5-4A87-B6D6-3F2B955E4E27}"/>
          </ac:spMkLst>
        </pc:spChg>
      </pc:sldChg>
      <pc:sldChg chg="addSp delSp modSp new del mod">
        <pc:chgData name="Ali Eftekhari Milani" userId="3c4381b8-8457-4cb6-8b4e-77147de0e54e" providerId="ADAL" clId="{E111FDF4-E0AC-40F3-B9CC-289E14FEE62F}" dt="2021-11-24T18:16:54.794" v="7361" actId="47"/>
        <pc:sldMkLst>
          <pc:docMk/>
          <pc:sldMk cId="4073264545" sldId="387"/>
        </pc:sldMkLst>
        <pc:spChg chg="mod">
          <ac:chgData name="Ali Eftekhari Milani" userId="3c4381b8-8457-4cb6-8b4e-77147de0e54e" providerId="ADAL" clId="{E111FDF4-E0AC-40F3-B9CC-289E14FEE62F}" dt="2021-11-17T17:53:41.917" v="2503" actId="20577"/>
          <ac:spMkLst>
            <pc:docMk/>
            <pc:sldMk cId="4073264545" sldId="387"/>
            <ac:spMk id="2" creationId="{465ED57E-0CD7-4282-A090-28FD856F9C68}"/>
          </ac:spMkLst>
        </pc:spChg>
        <pc:spChg chg="del">
          <ac:chgData name="Ali Eftekhari Milani" userId="3c4381b8-8457-4cb6-8b4e-77147de0e54e" providerId="ADAL" clId="{E111FDF4-E0AC-40F3-B9CC-289E14FEE62F}" dt="2021-11-17T17:53:46.270" v="2504" actId="478"/>
          <ac:spMkLst>
            <pc:docMk/>
            <pc:sldMk cId="4073264545" sldId="387"/>
            <ac:spMk id="3" creationId="{3280E7DE-B83B-40F3-8CF2-71749D98F52C}"/>
          </ac:spMkLst>
        </pc:spChg>
        <pc:spChg chg="add mod">
          <ac:chgData name="Ali Eftekhari Milani" userId="3c4381b8-8457-4cb6-8b4e-77147de0e54e" providerId="ADAL" clId="{E111FDF4-E0AC-40F3-B9CC-289E14FEE62F}" dt="2021-11-17T17:55:23.172" v="2603" actId="14100"/>
          <ac:spMkLst>
            <pc:docMk/>
            <pc:sldMk cId="4073264545" sldId="387"/>
            <ac:spMk id="4" creationId="{E734E8BC-209D-4AAE-BFB1-2A08ECBAE0B1}"/>
          </ac:spMkLst>
        </pc:spChg>
        <pc:spChg chg="add mod">
          <ac:chgData name="Ali Eftekhari Milani" userId="3c4381b8-8457-4cb6-8b4e-77147de0e54e" providerId="ADAL" clId="{E111FDF4-E0AC-40F3-B9CC-289E14FEE62F}" dt="2021-11-17T17:54:36.098" v="2588" actId="20577"/>
          <ac:spMkLst>
            <pc:docMk/>
            <pc:sldMk cId="4073264545" sldId="387"/>
            <ac:spMk id="5" creationId="{FDB91001-D95E-48A8-9546-532E477B1FAB}"/>
          </ac:spMkLst>
        </pc:spChg>
      </pc:sldChg>
      <pc:sldChg chg="addSp delSp modSp new del mod">
        <pc:chgData name="Ali Eftekhari Milani" userId="3c4381b8-8457-4cb6-8b4e-77147de0e54e" providerId="ADAL" clId="{E111FDF4-E0AC-40F3-B9CC-289E14FEE62F}" dt="2021-11-24T18:16:56.043" v="7362" actId="47"/>
        <pc:sldMkLst>
          <pc:docMk/>
          <pc:sldMk cId="1122159580" sldId="388"/>
        </pc:sldMkLst>
        <pc:spChg chg="mod">
          <ac:chgData name="Ali Eftekhari Milani" userId="3c4381b8-8457-4cb6-8b4e-77147de0e54e" providerId="ADAL" clId="{E111FDF4-E0AC-40F3-B9CC-289E14FEE62F}" dt="2021-11-17T18:21:23.508" v="2668" actId="20577"/>
          <ac:spMkLst>
            <pc:docMk/>
            <pc:sldMk cId="1122159580" sldId="388"/>
            <ac:spMk id="2" creationId="{B13AFB24-CDFF-4DA3-9A2B-DE94436D2529}"/>
          </ac:spMkLst>
        </pc:spChg>
        <pc:spChg chg="mod">
          <ac:chgData name="Ali Eftekhari Milani" userId="3c4381b8-8457-4cb6-8b4e-77147de0e54e" providerId="ADAL" clId="{E111FDF4-E0AC-40F3-B9CC-289E14FEE62F}" dt="2021-11-17T18:22:31.244" v="2698" actId="14100"/>
          <ac:spMkLst>
            <pc:docMk/>
            <pc:sldMk cId="1122159580" sldId="388"/>
            <ac:spMk id="3" creationId="{B7A3A05F-B07B-4E67-8E5A-82E5FAB96C1F}"/>
          </ac:spMkLst>
        </pc:spChg>
        <pc:picChg chg="add mod modCrop">
          <ac:chgData name="Ali Eftekhari Milani" userId="3c4381b8-8457-4cb6-8b4e-77147de0e54e" providerId="ADAL" clId="{E111FDF4-E0AC-40F3-B9CC-289E14FEE62F}" dt="2021-11-17T18:32:55.011" v="2798" actId="1076"/>
          <ac:picMkLst>
            <pc:docMk/>
            <pc:sldMk cId="1122159580" sldId="388"/>
            <ac:picMk id="4" creationId="{5B2FC930-3B42-43C7-9F04-D20B791DB5D5}"/>
          </ac:picMkLst>
        </pc:picChg>
        <pc:picChg chg="add mod modCrop">
          <ac:chgData name="Ali Eftekhari Milani" userId="3c4381b8-8457-4cb6-8b4e-77147de0e54e" providerId="ADAL" clId="{E111FDF4-E0AC-40F3-B9CC-289E14FEE62F}" dt="2021-11-17T18:32:56.668" v="2799" actId="1076"/>
          <ac:picMkLst>
            <pc:docMk/>
            <pc:sldMk cId="1122159580" sldId="388"/>
            <ac:picMk id="5" creationId="{99853BD2-5DA8-4DD0-9AC4-CBD9FF5C5D88}"/>
          </ac:picMkLst>
        </pc:picChg>
        <pc:cxnChg chg="add del mod">
          <ac:chgData name="Ali Eftekhari Milani" userId="3c4381b8-8457-4cb6-8b4e-77147de0e54e" providerId="ADAL" clId="{E111FDF4-E0AC-40F3-B9CC-289E14FEE62F}" dt="2021-11-17T18:33:26.985" v="2811" actId="478"/>
          <ac:cxnSpMkLst>
            <pc:docMk/>
            <pc:sldMk cId="1122159580" sldId="388"/>
            <ac:cxnSpMk id="7" creationId="{009F56B5-E1C9-4880-82CA-BEDC9B292391}"/>
          </ac:cxnSpMkLst>
        </pc:cxnChg>
        <pc:cxnChg chg="add mod">
          <ac:chgData name="Ali Eftekhari Milani" userId="3c4381b8-8457-4cb6-8b4e-77147de0e54e" providerId="ADAL" clId="{E111FDF4-E0AC-40F3-B9CC-289E14FEE62F}" dt="2021-11-17T18:33:50.106" v="2817" actId="1582"/>
          <ac:cxnSpMkLst>
            <pc:docMk/>
            <pc:sldMk cId="1122159580" sldId="388"/>
            <ac:cxnSpMk id="19" creationId="{D1C5EF5A-E9F2-4576-B3BC-9DAB95832159}"/>
          </ac:cxnSpMkLst>
        </pc:cxnChg>
      </pc:sldChg>
      <pc:sldChg chg="new del">
        <pc:chgData name="Ali Eftekhari Milani" userId="3c4381b8-8457-4cb6-8b4e-77147de0e54e" providerId="ADAL" clId="{E111FDF4-E0AC-40F3-B9CC-289E14FEE62F}" dt="2021-11-17T17:55:38.278" v="2605" actId="680"/>
        <pc:sldMkLst>
          <pc:docMk/>
          <pc:sldMk cId="3740944137" sldId="388"/>
        </pc:sldMkLst>
      </pc:sldChg>
      <pc:sldChg chg="addSp modSp new del mod">
        <pc:chgData name="Ali Eftekhari Milani" userId="3c4381b8-8457-4cb6-8b4e-77147de0e54e" providerId="ADAL" clId="{E111FDF4-E0AC-40F3-B9CC-289E14FEE62F}" dt="2021-11-24T18:16:57.269" v="7363" actId="47"/>
        <pc:sldMkLst>
          <pc:docMk/>
          <pc:sldMk cId="1517595126" sldId="389"/>
        </pc:sldMkLst>
        <pc:spChg chg="mod">
          <ac:chgData name="Ali Eftekhari Milani" userId="3c4381b8-8457-4cb6-8b4e-77147de0e54e" providerId="ADAL" clId="{E111FDF4-E0AC-40F3-B9CC-289E14FEE62F}" dt="2021-11-17T18:31:11.093" v="2777" actId="20577"/>
          <ac:spMkLst>
            <pc:docMk/>
            <pc:sldMk cId="1517595126" sldId="389"/>
            <ac:spMk id="2" creationId="{46BAE314-4314-4C58-9DBC-7B502EB038D0}"/>
          </ac:spMkLst>
        </pc:spChg>
        <pc:spChg chg="mod">
          <ac:chgData name="Ali Eftekhari Milani" userId="3c4381b8-8457-4cb6-8b4e-77147de0e54e" providerId="ADAL" clId="{E111FDF4-E0AC-40F3-B9CC-289E14FEE62F}" dt="2021-11-22T12:33:14.674" v="3268" actId="20577"/>
          <ac:spMkLst>
            <pc:docMk/>
            <pc:sldMk cId="1517595126" sldId="389"/>
            <ac:spMk id="3" creationId="{09A8A1B5-6C3A-4D57-A156-1EE31EB75DE7}"/>
          </ac:spMkLst>
        </pc:spChg>
        <pc:spChg chg="add mod">
          <ac:chgData name="Ali Eftekhari Milani" userId="3c4381b8-8457-4cb6-8b4e-77147de0e54e" providerId="ADAL" clId="{E111FDF4-E0AC-40F3-B9CC-289E14FEE62F}" dt="2021-11-17T18:31:00.929" v="2765" actId="1076"/>
          <ac:spMkLst>
            <pc:docMk/>
            <pc:sldMk cId="1517595126" sldId="389"/>
            <ac:spMk id="6" creationId="{759BAB0D-6ED5-4F75-935C-45196C553D6A}"/>
          </ac:spMkLst>
        </pc:spChg>
        <pc:spChg chg="add mod">
          <ac:chgData name="Ali Eftekhari Milani" userId="3c4381b8-8457-4cb6-8b4e-77147de0e54e" providerId="ADAL" clId="{E111FDF4-E0AC-40F3-B9CC-289E14FEE62F}" dt="2021-11-17T18:30:14.871" v="2746" actId="20577"/>
          <ac:spMkLst>
            <pc:docMk/>
            <pc:sldMk cId="1517595126" sldId="389"/>
            <ac:spMk id="8" creationId="{537D7A89-35AC-46D5-B35B-DC057E495941}"/>
          </ac:spMkLst>
        </pc:spChg>
        <pc:spChg chg="add mod">
          <ac:chgData name="Ali Eftekhari Milani" userId="3c4381b8-8457-4cb6-8b4e-77147de0e54e" providerId="ADAL" clId="{E111FDF4-E0AC-40F3-B9CC-289E14FEE62F}" dt="2021-11-17T18:30:47.336" v="2764" actId="20577"/>
          <ac:spMkLst>
            <pc:docMk/>
            <pc:sldMk cId="1517595126" sldId="389"/>
            <ac:spMk id="9" creationId="{AB3FBC93-B3D0-4D10-972C-C9544C7D86DF}"/>
          </ac:spMkLst>
        </pc:spChg>
        <pc:picChg chg="add mod">
          <ac:chgData name="Ali Eftekhari Milani" userId="3c4381b8-8457-4cb6-8b4e-77147de0e54e" providerId="ADAL" clId="{E111FDF4-E0AC-40F3-B9CC-289E14FEE62F}" dt="2021-11-17T18:29:43.026" v="2740" actId="1076"/>
          <ac:picMkLst>
            <pc:docMk/>
            <pc:sldMk cId="1517595126" sldId="389"/>
            <ac:picMk id="5" creationId="{C10FA549-A36B-4768-A3AA-530F9FB4B783}"/>
          </ac:picMkLst>
        </pc:picChg>
      </pc:sldChg>
      <pc:sldChg chg="new del">
        <pc:chgData name="Ali Eftekhari Milani" userId="3c4381b8-8457-4cb6-8b4e-77147de0e54e" providerId="ADAL" clId="{E111FDF4-E0AC-40F3-B9CC-289E14FEE62F}" dt="2021-11-17T18:21:52.731" v="2673" actId="680"/>
        <pc:sldMkLst>
          <pc:docMk/>
          <pc:sldMk cId="1657680457" sldId="389"/>
        </pc:sldMkLst>
      </pc:sldChg>
      <pc:sldChg chg="modSp new del mod">
        <pc:chgData name="Ali Eftekhari Milani" userId="3c4381b8-8457-4cb6-8b4e-77147de0e54e" providerId="ADAL" clId="{E111FDF4-E0AC-40F3-B9CC-289E14FEE62F}" dt="2021-11-24T18:17:12.760" v="7366" actId="47"/>
        <pc:sldMkLst>
          <pc:docMk/>
          <pc:sldMk cId="486872026" sldId="390"/>
        </pc:sldMkLst>
        <pc:spChg chg="mod">
          <ac:chgData name="Ali Eftekhari Milani" userId="3c4381b8-8457-4cb6-8b4e-77147de0e54e" providerId="ADAL" clId="{E111FDF4-E0AC-40F3-B9CC-289E14FEE62F}" dt="2021-11-22T11:01:55.247" v="2870" actId="20577"/>
          <ac:spMkLst>
            <pc:docMk/>
            <pc:sldMk cId="486872026" sldId="390"/>
            <ac:spMk id="2" creationId="{4DBE6325-171A-4794-B5F3-6ADEE0B65003}"/>
          </ac:spMkLst>
        </pc:spChg>
        <pc:spChg chg="mod">
          <ac:chgData name="Ali Eftekhari Milani" userId="3c4381b8-8457-4cb6-8b4e-77147de0e54e" providerId="ADAL" clId="{E111FDF4-E0AC-40F3-B9CC-289E14FEE62F}" dt="2021-11-22T11:04:18.350" v="3235" actId="20577"/>
          <ac:spMkLst>
            <pc:docMk/>
            <pc:sldMk cId="486872026" sldId="390"/>
            <ac:spMk id="3" creationId="{8B1FA3B5-91C4-49D6-BA98-D905926F6CA3}"/>
          </ac:spMkLst>
        </pc:spChg>
      </pc:sldChg>
      <pc:sldChg chg="modSp new del mod">
        <pc:chgData name="Ali Eftekhari Milani" userId="3c4381b8-8457-4cb6-8b4e-77147de0e54e" providerId="ADAL" clId="{E111FDF4-E0AC-40F3-B9CC-289E14FEE62F}" dt="2021-11-24T18:17:10.150" v="7365" actId="47"/>
        <pc:sldMkLst>
          <pc:docMk/>
          <pc:sldMk cId="3377750661" sldId="391"/>
        </pc:sldMkLst>
        <pc:spChg chg="mod">
          <ac:chgData name="Ali Eftekhari Milani" userId="3c4381b8-8457-4cb6-8b4e-77147de0e54e" providerId="ADAL" clId="{E111FDF4-E0AC-40F3-B9CC-289E14FEE62F}" dt="2021-11-22T11:02:51.825" v="2952" actId="20577"/>
          <ac:spMkLst>
            <pc:docMk/>
            <pc:sldMk cId="3377750661" sldId="391"/>
            <ac:spMk id="2" creationId="{C958ACD0-CE8D-446B-87C5-A5A453A448EA}"/>
          </ac:spMkLst>
        </pc:spChg>
        <pc:spChg chg="mod">
          <ac:chgData name="Ali Eftekhari Milani" userId="3c4381b8-8457-4cb6-8b4e-77147de0e54e" providerId="ADAL" clId="{E111FDF4-E0AC-40F3-B9CC-289E14FEE62F}" dt="2021-11-22T11:03:21.350" v="3025" actId="20577"/>
          <ac:spMkLst>
            <pc:docMk/>
            <pc:sldMk cId="3377750661" sldId="391"/>
            <ac:spMk id="3" creationId="{3EA4C710-A5BB-411C-8778-C4AB965BBACD}"/>
          </ac:spMkLst>
        </pc:spChg>
      </pc:sldChg>
      <pc:sldChg chg="modSp new del mod">
        <pc:chgData name="Ali Eftekhari Milani" userId="3c4381b8-8457-4cb6-8b4e-77147de0e54e" providerId="ADAL" clId="{E111FDF4-E0AC-40F3-B9CC-289E14FEE62F}" dt="2021-11-24T18:16:58.663" v="7364" actId="47"/>
        <pc:sldMkLst>
          <pc:docMk/>
          <pc:sldMk cId="3313183419" sldId="392"/>
        </pc:sldMkLst>
        <pc:spChg chg="mod">
          <ac:chgData name="Ali Eftekhari Milani" userId="3c4381b8-8457-4cb6-8b4e-77147de0e54e" providerId="ADAL" clId="{E111FDF4-E0AC-40F3-B9CC-289E14FEE62F}" dt="2021-11-22T11:15:26.689" v="3252" actId="20577"/>
          <ac:spMkLst>
            <pc:docMk/>
            <pc:sldMk cId="3313183419" sldId="392"/>
            <ac:spMk id="2" creationId="{9DCB9965-AAEB-4E75-8BF9-774A4CAD5E54}"/>
          </ac:spMkLst>
        </pc:spChg>
      </pc:sldChg>
      <pc:sldChg chg="new del">
        <pc:chgData name="Ali Eftekhari Milani" userId="3c4381b8-8457-4cb6-8b4e-77147de0e54e" providerId="ADAL" clId="{E111FDF4-E0AC-40F3-B9CC-289E14FEE62F}" dt="2021-11-22T11:42:46.437" v="3256" actId="47"/>
        <pc:sldMkLst>
          <pc:docMk/>
          <pc:sldMk cId="3169305264" sldId="393"/>
        </pc:sldMkLst>
      </pc:sldChg>
      <pc:sldChg chg="new del">
        <pc:chgData name="Ali Eftekhari Milani" userId="3c4381b8-8457-4cb6-8b4e-77147de0e54e" providerId="ADAL" clId="{E111FDF4-E0AC-40F3-B9CC-289E14FEE62F}" dt="2021-11-22T14:36:24.138" v="3270" actId="680"/>
        <pc:sldMkLst>
          <pc:docMk/>
          <pc:sldMk cId="3434204438" sldId="393"/>
        </pc:sldMkLst>
      </pc:sldChg>
      <pc:sldChg chg="addSp delSp modSp new mod ord">
        <pc:chgData name="Ali Eftekhari Milani" userId="3c4381b8-8457-4cb6-8b4e-77147de0e54e" providerId="ADAL" clId="{E111FDF4-E0AC-40F3-B9CC-289E14FEE62F}" dt="2021-11-24T16:19:43.933" v="5301" actId="1076"/>
        <pc:sldMkLst>
          <pc:docMk/>
          <pc:sldMk cId="3689480425" sldId="393"/>
        </pc:sldMkLst>
        <pc:spChg chg="mod">
          <ac:chgData name="Ali Eftekhari Milani" userId="3c4381b8-8457-4cb6-8b4e-77147de0e54e" providerId="ADAL" clId="{E111FDF4-E0AC-40F3-B9CC-289E14FEE62F}" dt="2021-11-22T16:00:18.342" v="4934" actId="20577"/>
          <ac:spMkLst>
            <pc:docMk/>
            <pc:sldMk cId="3689480425" sldId="393"/>
            <ac:spMk id="2" creationId="{A451599B-F2DF-47A8-B7BA-3646DDAFF0E4}"/>
          </ac:spMkLst>
        </pc:spChg>
        <pc:spChg chg="mod">
          <ac:chgData name="Ali Eftekhari Milani" userId="3c4381b8-8457-4cb6-8b4e-77147de0e54e" providerId="ADAL" clId="{E111FDF4-E0AC-40F3-B9CC-289E14FEE62F}" dt="2021-11-24T16:17:10.151" v="5273" actId="20577"/>
          <ac:spMkLst>
            <pc:docMk/>
            <pc:sldMk cId="3689480425" sldId="393"/>
            <ac:spMk id="3" creationId="{1E1C27CA-EAF8-4171-B9E3-F965352BC9C9}"/>
          </ac:spMkLst>
        </pc:spChg>
        <pc:spChg chg="add mod">
          <ac:chgData name="Ali Eftekhari Milani" userId="3c4381b8-8457-4cb6-8b4e-77147de0e54e" providerId="ADAL" clId="{E111FDF4-E0AC-40F3-B9CC-289E14FEE62F}" dt="2021-11-24T16:19:38.994" v="5299" actId="1076"/>
          <ac:spMkLst>
            <pc:docMk/>
            <pc:sldMk cId="3689480425" sldId="393"/>
            <ac:spMk id="14" creationId="{99E859EE-FE57-4B1A-AF14-CC32BE60EB15}"/>
          </ac:spMkLst>
        </pc:spChg>
        <pc:spChg chg="add mod">
          <ac:chgData name="Ali Eftekhari Milani" userId="3c4381b8-8457-4cb6-8b4e-77147de0e54e" providerId="ADAL" clId="{E111FDF4-E0AC-40F3-B9CC-289E14FEE62F}" dt="2021-11-22T14:45:28.342" v="3413" actId="1076"/>
          <ac:spMkLst>
            <pc:docMk/>
            <pc:sldMk cId="3689480425" sldId="393"/>
            <ac:spMk id="15" creationId="{58EB038F-2269-4568-8A47-4AC354AA8C30}"/>
          </ac:spMkLst>
        </pc:spChg>
        <pc:spChg chg="add mod">
          <ac:chgData name="Ali Eftekhari Milani" userId="3c4381b8-8457-4cb6-8b4e-77147de0e54e" providerId="ADAL" clId="{E111FDF4-E0AC-40F3-B9CC-289E14FEE62F}" dt="2021-11-24T16:19:43.933" v="5301" actId="1076"/>
          <ac:spMkLst>
            <pc:docMk/>
            <pc:sldMk cId="3689480425" sldId="393"/>
            <ac:spMk id="24" creationId="{CB1FDC71-E444-4FCC-9CD8-0F363C0165D8}"/>
          </ac:spMkLst>
        </pc:spChg>
        <pc:spChg chg="add mod">
          <ac:chgData name="Ali Eftekhari Milani" userId="3c4381b8-8457-4cb6-8b4e-77147de0e54e" providerId="ADAL" clId="{E111FDF4-E0AC-40F3-B9CC-289E14FEE62F}" dt="2021-11-22T14:47:14.048" v="3427" actId="1076"/>
          <ac:spMkLst>
            <pc:docMk/>
            <pc:sldMk cId="3689480425" sldId="393"/>
            <ac:spMk id="38" creationId="{186F44B2-7E55-4C8A-BA0D-85AE1EEF6DAD}"/>
          </ac:spMkLst>
        </pc:spChg>
        <pc:spChg chg="add mod">
          <ac:chgData name="Ali Eftekhari Milani" userId="3c4381b8-8457-4cb6-8b4e-77147de0e54e" providerId="ADAL" clId="{E111FDF4-E0AC-40F3-B9CC-289E14FEE62F}" dt="2021-11-24T16:17:29.947" v="5278" actId="1076"/>
          <ac:spMkLst>
            <pc:docMk/>
            <pc:sldMk cId="3689480425" sldId="393"/>
            <ac:spMk id="39" creationId="{0F9591F7-785D-47F4-B743-E0B63203F867}"/>
          </ac:spMkLst>
        </pc:spChg>
        <pc:spChg chg="add mod">
          <ac:chgData name="Ali Eftekhari Milani" userId="3c4381b8-8457-4cb6-8b4e-77147de0e54e" providerId="ADAL" clId="{E111FDF4-E0AC-40F3-B9CC-289E14FEE62F}" dt="2021-11-24T16:18:31.256" v="5285" actId="20577"/>
          <ac:spMkLst>
            <pc:docMk/>
            <pc:sldMk cId="3689480425" sldId="393"/>
            <ac:spMk id="40" creationId="{9DA02EC2-0564-4AC6-A088-DAE1E6A85A7B}"/>
          </ac:spMkLst>
        </pc:spChg>
        <pc:picChg chg="add mod">
          <ac:chgData name="Ali Eftekhari Milani" userId="3c4381b8-8457-4cb6-8b4e-77147de0e54e" providerId="ADAL" clId="{E111FDF4-E0AC-40F3-B9CC-289E14FEE62F}" dt="2021-11-24T16:17:18.642" v="5275" actId="1076"/>
          <ac:picMkLst>
            <pc:docMk/>
            <pc:sldMk cId="3689480425" sldId="393"/>
            <ac:picMk id="5" creationId="{767E11A4-361E-4B44-A3B1-E746AEBC3D92}"/>
          </ac:picMkLst>
        </pc:picChg>
        <pc:picChg chg="add del mod">
          <ac:chgData name="Ali Eftekhari Milani" userId="3c4381b8-8457-4cb6-8b4e-77147de0e54e" providerId="ADAL" clId="{E111FDF4-E0AC-40F3-B9CC-289E14FEE62F}" dt="2021-11-24T16:19:17.394" v="5289" actId="478"/>
          <ac:picMkLst>
            <pc:docMk/>
            <pc:sldMk cId="3689480425" sldId="393"/>
            <ac:picMk id="7" creationId="{8651DDAD-B9D7-42D5-88E7-CFF4A45FCA95}"/>
          </ac:picMkLst>
        </pc:picChg>
        <pc:picChg chg="add mod">
          <ac:chgData name="Ali Eftekhari Milani" userId="3c4381b8-8457-4cb6-8b4e-77147de0e54e" providerId="ADAL" clId="{E111FDF4-E0AC-40F3-B9CC-289E14FEE62F}" dt="2021-11-24T16:17:17.270" v="5274" actId="1076"/>
          <ac:picMkLst>
            <pc:docMk/>
            <pc:sldMk cId="3689480425" sldId="393"/>
            <ac:picMk id="9" creationId="{8A40F254-8879-47BA-85EB-0816174806F5}"/>
          </ac:picMkLst>
        </pc:picChg>
        <pc:picChg chg="add mod">
          <ac:chgData name="Ali Eftekhari Milani" userId="3c4381b8-8457-4cb6-8b4e-77147de0e54e" providerId="ADAL" clId="{E111FDF4-E0AC-40F3-B9CC-289E14FEE62F}" dt="2021-11-24T16:19:26.162" v="5293" actId="1076"/>
          <ac:picMkLst>
            <pc:docMk/>
            <pc:sldMk cId="3689480425" sldId="393"/>
            <ac:picMk id="13" creationId="{EE389C6A-E3A5-4F2B-8148-3341D5622AB7}"/>
          </ac:picMkLst>
        </pc:picChg>
        <pc:cxnChg chg="add mod">
          <ac:chgData name="Ali Eftekhari Milani" userId="3c4381b8-8457-4cb6-8b4e-77147de0e54e" providerId="ADAL" clId="{E111FDF4-E0AC-40F3-B9CC-289E14FEE62F}" dt="2021-11-24T16:17:17.270" v="5274" actId="1076"/>
          <ac:cxnSpMkLst>
            <pc:docMk/>
            <pc:sldMk cId="3689480425" sldId="393"/>
            <ac:cxnSpMk id="10" creationId="{4CB546AA-A0D6-4436-8049-4AF8CD4F51FB}"/>
          </ac:cxnSpMkLst>
        </pc:cxnChg>
        <pc:cxnChg chg="add mod">
          <ac:chgData name="Ali Eftekhari Milani" userId="3c4381b8-8457-4cb6-8b4e-77147de0e54e" providerId="ADAL" clId="{E111FDF4-E0AC-40F3-B9CC-289E14FEE62F}" dt="2021-11-24T16:17:18.642" v="5275" actId="1076"/>
          <ac:cxnSpMkLst>
            <pc:docMk/>
            <pc:sldMk cId="3689480425" sldId="393"/>
            <ac:cxnSpMk id="17" creationId="{5C9E46DC-61DD-467A-B03F-71D5AC94EDEE}"/>
          </ac:cxnSpMkLst>
        </pc:cxnChg>
        <pc:cxnChg chg="add mod">
          <ac:chgData name="Ali Eftekhari Milani" userId="3c4381b8-8457-4cb6-8b4e-77147de0e54e" providerId="ADAL" clId="{E111FDF4-E0AC-40F3-B9CC-289E14FEE62F}" dt="2021-11-24T16:19:17.394" v="5289" actId="478"/>
          <ac:cxnSpMkLst>
            <pc:docMk/>
            <pc:sldMk cId="3689480425" sldId="393"/>
            <ac:cxnSpMk id="20" creationId="{E33AB250-E7FD-4E51-AB3B-5A2317D62D3A}"/>
          </ac:cxnSpMkLst>
        </pc:cxnChg>
        <pc:cxnChg chg="add mod">
          <ac:chgData name="Ali Eftekhari Milani" userId="3c4381b8-8457-4cb6-8b4e-77147de0e54e" providerId="ADAL" clId="{E111FDF4-E0AC-40F3-B9CC-289E14FEE62F}" dt="2021-11-22T14:45:49.221" v="3414" actId="14100"/>
          <ac:cxnSpMkLst>
            <pc:docMk/>
            <pc:sldMk cId="3689480425" sldId="393"/>
            <ac:cxnSpMk id="23" creationId="{BE865D26-07FE-47C2-8F2D-53CF691E49C7}"/>
          </ac:cxnSpMkLst>
        </pc:cxnChg>
        <pc:cxnChg chg="add mod">
          <ac:chgData name="Ali Eftekhari Milani" userId="3c4381b8-8457-4cb6-8b4e-77147de0e54e" providerId="ADAL" clId="{E111FDF4-E0AC-40F3-B9CC-289E14FEE62F}" dt="2021-11-24T16:17:48.277" v="5280" actId="1076"/>
          <ac:cxnSpMkLst>
            <pc:docMk/>
            <pc:sldMk cId="3689480425" sldId="393"/>
            <ac:cxnSpMk id="26" creationId="{AAC00DCB-DBF5-47A4-B6D0-E099783754E2}"/>
          </ac:cxnSpMkLst>
        </pc:cxnChg>
        <pc:cxnChg chg="add mod">
          <ac:chgData name="Ali Eftekhari Milani" userId="3c4381b8-8457-4cb6-8b4e-77147de0e54e" providerId="ADAL" clId="{E111FDF4-E0AC-40F3-B9CC-289E14FEE62F}" dt="2021-11-22T14:46:12.810" v="3422" actId="14100"/>
          <ac:cxnSpMkLst>
            <pc:docMk/>
            <pc:sldMk cId="3689480425" sldId="393"/>
            <ac:cxnSpMk id="35" creationId="{C661B505-1B12-4763-940E-6B474DE7DBA8}"/>
          </ac:cxnSpMkLst>
        </pc:cxnChg>
        <pc:cxnChg chg="add del mod">
          <ac:chgData name="Ali Eftekhari Milani" userId="3c4381b8-8457-4cb6-8b4e-77147de0e54e" providerId="ADAL" clId="{E111FDF4-E0AC-40F3-B9CC-289E14FEE62F}" dt="2021-11-22T15:48:14.321" v="4560"/>
          <ac:cxnSpMkLst>
            <pc:docMk/>
            <pc:sldMk cId="3689480425" sldId="393"/>
            <ac:cxnSpMk id="41" creationId="{A0E3ABA9-D960-4FD9-9FF4-790EC30E0596}"/>
          </ac:cxnSpMkLst>
        </pc:cxnChg>
      </pc:sldChg>
      <pc:sldChg chg="new del">
        <pc:chgData name="Ali Eftekhari Milani" userId="3c4381b8-8457-4cb6-8b4e-77147de0e54e" providerId="ADAL" clId="{E111FDF4-E0AC-40F3-B9CC-289E14FEE62F}" dt="2021-11-22T11:42:44.546" v="3255" actId="47"/>
        <pc:sldMkLst>
          <pc:docMk/>
          <pc:sldMk cId="659534499" sldId="394"/>
        </pc:sldMkLst>
      </pc:sldChg>
      <pc:sldChg chg="addSp delSp modSp new mod">
        <pc:chgData name="Ali Eftekhari Milani" userId="3c4381b8-8457-4cb6-8b4e-77147de0e54e" providerId="ADAL" clId="{E111FDF4-E0AC-40F3-B9CC-289E14FEE62F}" dt="2021-11-24T17:59:55.074" v="6649" actId="167"/>
        <pc:sldMkLst>
          <pc:docMk/>
          <pc:sldMk cId="1554386813" sldId="394"/>
        </pc:sldMkLst>
        <pc:spChg chg="mod">
          <ac:chgData name="Ali Eftekhari Milani" userId="3c4381b8-8457-4cb6-8b4e-77147de0e54e" providerId="ADAL" clId="{E111FDF4-E0AC-40F3-B9CC-289E14FEE62F}" dt="2021-11-22T15:22:30.621" v="3440" actId="20577"/>
          <ac:spMkLst>
            <pc:docMk/>
            <pc:sldMk cId="1554386813" sldId="394"/>
            <ac:spMk id="2" creationId="{A9F36962-2543-4449-8DA2-FBF398481A37}"/>
          </ac:spMkLst>
        </pc:spChg>
        <pc:spChg chg="mod ord">
          <ac:chgData name="Ali Eftekhari Milani" userId="3c4381b8-8457-4cb6-8b4e-77147de0e54e" providerId="ADAL" clId="{E111FDF4-E0AC-40F3-B9CC-289E14FEE62F}" dt="2021-11-24T17:59:55.074" v="6649" actId="167"/>
          <ac:spMkLst>
            <pc:docMk/>
            <pc:sldMk cId="1554386813" sldId="394"/>
            <ac:spMk id="3" creationId="{AC6CE09A-B70E-4ED6-86F3-5718557DA26E}"/>
          </ac:spMkLst>
        </pc:spChg>
        <pc:spChg chg="add mod">
          <ac:chgData name="Ali Eftekhari Milani" userId="3c4381b8-8457-4cb6-8b4e-77147de0e54e" providerId="ADAL" clId="{E111FDF4-E0AC-40F3-B9CC-289E14FEE62F}" dt="2021-11-24T16:21:51.141" v="5461" actId="1076"/>
          <ac:spMkLst>
            <pc:docMk/>
            <pc:sldMk cId="1554386813" sldId="394"/>
            <ac:spMk id="10" creationId="{88CA5FBF-E499-40B9-9558-C6142BF5272B}"/>
          </ac:spMkLst>
        </pc:spChg>
        <pc:spChg chg="add mod">
          <ac:chgData name="Ali Eftekhari Milani" userId="3c4381b8-8457-4cb6-8b4e-77147de0e54e" providerId="ADAL" clId="{E111FDF4-E0AC-40F3-B9CC-289E14FEE62F}" dt="2021-11-24T16:22:21.048" v="5477" actId="1076"/>
          <ac:spMkLst>
            <pc:docMk/>
            <pc:sldMk cId="1554386813" sldId="394"/>
            <ac:spMk id="11" creationId="{37231BF8-115C-4DC6-9E59-4427FBB6FAA8}"/>
          </ac:spMkLst>
        </pc:spChg>
        <pc:spChg chg="add mod">
          <ac:chgData name="Ali Eftekhari Milani" userId="3c4381b8-8457-4cb6-8b4e-77147de0e54e" providerId="ADAL" clId="{E111FDF4-E0AC-40F3-B9CC-289E14FEE62F}" dt="2021-11-24T16:23:32.217" v="5491" actId="1076"/>
          <ac:spMkLst>
            <pc:docMk/>
            <pc:sldMk cId="1554386813" sldId="394"/>
            <ac:spMk id="14" creationId="{D15C82BC-83B1-4034-9954-17745964E2E4}"/>
          </ac:spMkLst>
        </pc:spChg>
        <pc:picChg chg="add del">
          <ac:chgData name="Ali Eftekhari Milani" userId="3c4381b8-8457-4cb6-8b4e-77147de0e54e" providerId="ADAL" clId="{E111FDF4-E0AC-40F3-B9CC-289E14FEE62F}" dt="2021-11-22T15:26:29.477" v="3608" actId="22"/>
          <ac:picMkLst>
            <pc:docMk/>
            <pc:sldMk cId="1554386813" sldId="394"/>
            <ac:picMk id="5" creationId="{44CDDA8F-5C24-4294-9A6F-47C6E5B8D474}"/>
          </ac:picMkLst>
        </pc:picChg>
        <pc:picChg chg="add del mod">
          <ac:chgData name="Ali Eftekhari Milani" userId="3c4381b8-8457-4cb6-8b4e-77147de0e54e" providerId="ADAL" clId="{E111FDF4-E0AC-40F3-B9CC-289E14FEE62F}" dt="2021-11-24T14:02:36.917" v="5264" actId="478"/>
          <ac:picMkLst>
            <pc:docMk/>
            <pc:sldMk cId="1554386813" sldId="394"/>
            <ac:picMk id="5" creationId="{AB4BF2E6-F935-4EF7-B60D-8560B8C1131A}"/>
          </ac:picMkLst>
        </pc:picChg>
        <pc:picChg chg="add del mod">
          <ac:chgData name="Ali Eftekhari Milani" userId="3c4381b8-8457-4cb6-8b4e-77147de0e54e" providerId="ADAL" clId="{E111FDF4-E0AC-40F3-B9CC-289E14FEE62F}" dt="2021-11-24T16:22:55.213" v="5480" actId="478"/>
          <ac:picMkLst>
            <pc:docMk/>
            <pc:sldMk cId="1554386813" sldId="394"/>
            <ac:picMk id="7" creationId="{D9895BEE-E61E-4BC7-988B-BD4532FD5AA8}"/>
          </ac:picMkLst>
        </pc:picChg>
        <pc:picChg chg="add del mod">
          <ac:chgData name="Ali Eftekhari Milani" userId="3c4381b8-8457-4cb6-8b4e-77147de0e54e" providerId="ADAL" clId="{E111FDF4-E0AC-40F3-B9CC-289E14FEE62F}" dt="2021-11-24T17:03:15.233" v="6491" actId="478"/>
          <ac:picMkLst>
            <pc:docMk/>
            <pc:sldMk cId="1554386813" sldId="394"/>
            <ac:picMk id="9" creationId="{9360D0AD-5F3F-4C45-AEC3-9F012FE7195A}"/>
          </ac:picMkLst>
        </pc:picChg>
        <pc:picChg chg="add mod">
          <ac:chgData name="Ali Eftekhari Milani" userId="3c4381b8-8457-4cb6-8b4e-77147de0e54e" providerId="ADAL" clId="{E111FDF4-E0AC-40F3-B9CC-289E14FEE62F}" dt="2021-11-24T16:23:13.006" v="5487" actId="1076"/>
          <ac:picMkLst>
            <pc:docMk/>
            <pc:sldMk cId="1554386813" sldId="394"/>
            <ac:picMk id="13" creationId="{A5FCDD61-A21C-4B9E-A1D0-21B75C2715DE}"/>
          </ac:picMkLst>
        </pc:picChg>
        <pc:picChg chg="add del">
          <ac:chgData name="Ali Eftekhari Milani" userId="3c4381b8-8457-4cb6-8b4e-77147de0e54e" providerId="ADAL" clId="{E111FDF4-E0AC-40F3-B9CC-289E14FEE62F}" dt="2021-11-24T17:03:04.923" v="6488" actId="22"/>
          <ac:picMkLst>
            <pc:docMk/>
            <pc:sldMk cId="1554386813" sldId="394"/>
            <ac:picMk id="16" creationId="{E61C0B72-38D6-4C36-B3D7-F2A4CA81CB2F}"/>
          </ac:picMkLst>
        </pc:picChg>
        <pc:picChg chg="add mod ord">
          <ac:chgData name="Ali Eftekhari Milani" userId="3c4381b8-8457-4cb6-8b4e-77147de0e54e" providerId="ADAL" clId="{E111FDF4-E0AC-40F3-B9CC-289E14FEE62F}" dt="2021-11-24T17:03:39.990" v="6494" actId="167"/>
          <ac:picMkLst>
            <pc:docMk/>
            <pc:sldMk cId="1554386813" sldId="394"/>
            <ac:picMk id="18" creationId="{FE1A75F8-2296-4D47-BD81-E86933676549}"/>
          </ac:picMkLst>
        </pc:picChg>
      </pc:sldChg>
      <pc:sldChg chg="modSp new mod">
        <pc:chgData name="Ali Eftekhari Milani" userId="3c4381b8-8457-4cb6-8b4e-77147de0e54e" providerId="ADAL" clId="{E111FDF4-E0AC-40F3-B9CC-289E14FEE62F}" dt="2021-11-24T16:26:02.867" v="5732" actId="790"/>
        <pc:sldMkLst>
          <pc:docMk/>
          <pc:sldMk cId="865574214" sldId="395"/>
        </pc:sldMkLst>
        <pc:spChg chg="mod">
          <ac:chgData name="Ali Eftekhari Milani" userId="3c4381b8-8457-4cb6-8b4e-77147de0e54e" providerId="ADAL" clId="{E111FDF4-E0AC-40F3-B9CC-289E14FEE62F}" dt="2021-11-22T15:32:38.994" v="3972" actId="20577"/>
          <ac:spMkLst>
            <pc:docMk/>
            <pc:sldMk cId="865574214" sldId="395"/>
            <ac:spMk id="2" creationId="{2F876DE7-7D91-49E3-88AB-F7F443AA493F}"/>
          </ac:spMkLst>
        </pc:spChg>
        <pc:spChg chg="mod">
          <ac:chgData name="Ali Eftekhari Milani" userId="3c4381b8-8457-4cb6-8b4e-77147de0e54e" providerId="ADAL" clId="{E111FDF4-E0AC-40F3-B9CC-289E14FEE62F}" dt="2021-11-24T16:26:02.867" v="5732" actId="790"/>
          <ac:spMkLst>
            <pc:docMk/>
            <pc:sldMk cId="865574214" sldId="395"/>
            <ac:spMk id="3" creationId="{699B00C5-9C07-4599-B01C-E9A52A60DFC5}"/>
          </ac:spMkLst>
        </pc:spChg>
      </pc:sldChg>
      <pc:sldChg chg="modSp new del mod">
        <pc:chgData name="Ali Eftekhari Milani" userId="3c4381b8-8457-4cb6-8b4e-77147de0e54e" providerId="ADAL" clId="{E111FDF4-E0AC-40F3-B9CC-289E14FEE62F}" dt="2021-11-24T13:58:01.872" v="5198" actId="47"/>
        <pc:sldMkLst>
          <pc:docMk/>
          <pc:sldMk cId="2548098772" sldId="396"/>
        </pc:sldMkLst>
        <pc:spChg chg="mod">
          <ac:chgData name="Ali Eftekhari Milani" userId="3c4381b8-8457-4cb6-8b4e-77147de0e54e" providerId="ADAL" clId="{E111FDF4-E0AC-40F3-B9CC-289E14FEE62F}" dt="2021-11-22T15:37:10.265" v="4151" actId="20577"/>
          <ac:spMkLst>
            <pc:docMk/>
            <pc:sldMk cId="2548098772" sldId="396"/>
            <ac:spMk id="2" creationId="{36BFBAC3-11FD-48C4-A73E-FC1883C5D045}"/>
          </ac:spMkLst>
        </pc:spChg>
        <pc:spChg chg="mod">
          <ac:chgData name="Ali Eftekhari Milani" userId="3c4381b8-8457-4cb6-8b4e-77147de0e54e" providerId="ADAL" clId="{E111FDF4-E0AC-40F3-B9CC-289E14FEE62F}" dt="2021-11-24T13:57:57.652" v="5197" actId="21"/>
          <ac:spMkLst>
            <pc:docMk/>
            <pc:sldMk cId="2548098772" sldId="396"/>
            <ac:spMk id="3" creationId="{231287FD-D253-41FC-9739-891F3CA20A7B}"/>
          </ac:spMkLst>
        </pc:spChg>
      </pc:sldChg>
      <pc:sldChg chg="addSp delSp modSp new mod">
        <pc:chgData name="Ali Eftekhari Milani" userId="3c4381b8-8457-4cb6-8b4e-77147de0e54e" providerId="ADAL" clId="{E111FDF4-E0AC-40F3-B9CC-289E14FEE62F}" dt="2021-11-24T16:26:24.816" v="5734" actId="20577"/>
        <pc:sldMkLst>
          <pc:docMk/>
          <pc:sldMk cId="605362696" sldId="397"/>
        </pc:sldMkLst>
        <pc:spChg chg="mod">
          <ac:chgData name="Ali Eftekhari Milani" userId="3c4381b8-8457-4cb6-8b4e-77147de0e54e" providerId="ADAL" clId="{E111FDF4-E0AC-40F3-B9CC-289E14FEE62F}" dt="2021-11-22T15:46:43.435" v="4499" actId="20577"/>
          <ac:spMkLst>
            <pc:docMk/>
            <pc:sldMk cId="605362696" sldId="397"/>
            <ac:spMk id="2" creationId="{E9818885-261E-4756-AA77-23372955551A}"/>
          </ac:spMkLst>
        </pc:spChg>
        <pc:spChg chg="mod">
          <ac:chgData name="Ali Eftekhari Milani" userId="3c4381b8-8457-4cb6-8b4e-77147de0e54e" providerId="ADAL" clId="{E111FDF4-E0AC-40F3-B9CC-289E14FEE62F}" dt="2021-11-24T16:26:24.816" v="5734" actId="20577"/>
          <ac:spMkLst>
            <pc:docMk/>
            <pc:sldMk cId="605362696" sldId="397"/>
            <ac:spMk id="3" creationId="{53D7CBCD-F984-4498-99A5-F09D67ED9B52}"/>
          </ac:spMkLst>
        </pc:spChg>
        <pc:spChg chg="add mod">
          <ac:chgData name="Ali Eftekhari Milani" userId="3c4381b8-8457-4cb6-8b4e-77147de0e54e" providerId="ADAL" clId="{E111FDF4-E0AC-40F3-B9CC-289E14FEE62F}" dt="2021-11-22T16:12:21.474" v="5118" actId="1076"/>
          <ac:spMkLst>
            <pc:docMk/>
            <pc:sldMk cId="605362696" sldId="397"/>
            <ac:spMk id="12" creationId="{B384DC09-83E0-4379-B3F8-790E02479C0D}"/>
          </ac:spMkLst>
        </pc:spChg>
        <pc:spChg chg="add mod">
          <ac:chgData name="Ali Eftekhari Milani" userId="3c4381b8-8457-4cb6-8b4e-77147de0e54e" providerId="ADAL" clId="{E111FDF4-E0AC-40F3-B9CC-289E14FEE62F}" dt="2021-11-22T16:11:47.393" v="5109" actId="1076"/>
          <ac:spMkLst>
            <pc:docMk/>
            <pc:sldMk cId="605362696" sldId="397"/>
            <ac:spMk id="14" creationId="{069E7854-2994-4713-9E08-8CC03D86295E}"/>
          </ac:spMkLst>
        </pc:spChg>
        <pc:spChg chg="add mod">
          <ac:chgData name="Ali Eftekhari Milani" userId="3c4381b8-8457-4cb6-8b4e-77147de0e54e" providerId="ADAL" clId="{E111FDF4-E0AC-40F3-B9CC-289E14FEE62F}" dt="2021-11-22T15:51:59.231" v="4677" actId="14100"/>
          <ac:spMkLst>
            <pc:docMk/>
            <pc:sldMk cId="605362696" sldId="397"/>
            <ac:spMk id="20" creationId="{2C4B6582-EDDE-4C5A-9EB8-2F76E9B4CEF1}"/>
          </ac:spMkLst>
        </pc:spChg>
        <pc:spChg chg="add mod">
          <ac:chgData name="Ali Eftekhari Milani" userId="3c4381b8-8457-4cb6-8b4e-77147de0e54e" providerId="ADAL" clId="{E111FDF4-E0AC-40F3-B9CC-289E14FEE62F}" dt="2021-11-22T16:04:40.182" v="5074" actId="1076"/>
          <ac:spMkLst>
            <pc:docMk/>
            <pc:sldMk cId="605362696" sldId="397"/>
            <ac:spMk id="23" creationId="{35F28DD0-CA61-4406-B701-29C04BB9852B}"/>
          </ac:spMkLst>
        </pc:spChg>
        <pc:spChg chg="add mod">
          <ac:chgData name="Ali Eftekhari Milani" userId="3c4381b8-8457-4cb6-8b4e-77147de0e54e" providerId="ADAL" clId="{E111FDF4-E0AC-40F3-B9CC-289E14FEE62F}" dt="2021-11-22T16:05:49.773" v="5101" actId="20577"/>
          <ac:spMkLst>
            <pc:docMk/>
            <pc:sldMk cId="605362696" sldId="397"/>
            <ac:spMk id="29" creationId="{50A4ADA7-F1E1-4E12-8B44-99D59EF04D4B}"/>
          </ac:spMkLst>
        </pc:spChg>
        <pc:spChg chg="add mod">
          <ac:chgData name="Ali Eftekhari Milani" userId="3c4381b8-8457-4cb6-8b4e-77147de0e54e" providerId="ADAL" clId="{E111FDF4-E0AC-40F3-B9CC-289E14FEE62F}" dt="2021-11-22T16:13:19.157" v="5149" actId="1076"/>
          <ac:spMkLst>
            <pc:docMk/>
            <pc:sldMk cId="605362696" sldId="397"/>
            <ac:spMk id="36" creationId="{CB2629AE-3ABB-417A-B32A-D5B70BC591FC}"/>
          </ac:spMkLst>
        </pc:spChg>
        <pc:spChg chg="add del mod">
          <ac:chgData name="Ali Eftekhari Milani" userId="3c4381b8-8457-4cb6-8b4e-77147de0e54e" providerId="ADAL" clId="{E111FDF4-E0AC-40F3-B9CC-289E14FEE62F}" dt="2021-11-22T16:13:51.412" v="5162" actId="478"/>
          <ac:spMkLst>
            <pc:docMk/>
            <pc:sldMk cId="605362696" sldId="397"/>
            <ac:spMk id="37" creationId="{DB1B7CBB-E2AD-49EB-990D-33C11DB3AE03}"/>
          </ac:spMkLst>
        </pc:spChg>
        <pc:spChg chg="add del mod">
          <ac:chgData name="Ali Eftekhari Milani" userId="3c4381b8-8457-4cb6-8b4e-77147de0e54e" providerId="ADAL" clId="{E111FDF4-E0AC-40F3-B9CC-289E14FEE62F}" dt="2021-11-22T16:15:14.718" v="5191" actId="1076"/>
          <ac:spMkLst>
            <pc:docMk/>
            <pc:sldMk cId="605362696" sldId="397"/>
            <ac:spMk id="38" creationId="{642606F7-40F8-45DA-B213-49F86F89F5A6}"/>
          </ac:spMkLst>
        </pc:spChg>
        <pc:picChg chg="add mod">
          <ac:chgData name="Ali Eftekhari Milani" userId="3c4381b8-8457-4cb6-8b4e-77147de0e54e" providerId="ADAL" clId="{E111FDF4-E0AC-40F3-B9CC-289E14FEE62F}" dt="2021-11-22T15:50:12.747" v="4620" actId="1076"/>
          <ac:picMkLst>
            <pc:docMk/>
            <pc:sldMk cId="605362696" sldId="397"/>
            <ac:picMk id="15" creationId="{D626FF16-775C-432E-B52C-3F32C7156FA6}"/>
          </ac:picMkLst>
        </pc:picChg>
        <pc:cxnChg chg="add mod">
          <ac:chgData name="Ali Eftekhari Milani" userId="3c4381b8-8457-4cb6-8b4e-77147de0e54e" providerId="ADAL" clId="{E111FDF4-E0AC-40F3-B9CC-289E14FEE62F}" dt="2021-11-22T16:12:26.133" v="5119" actId="1076"/>
          <ac:cxnSpMkLst>
            <pc:docMk/>
            <pc:sldMk cId="605362696" sldId="397"/>
            <ac:cxnSpMk id="4" creationId="{3E9BFAD1-3D53-481B-AC6D-29318605218A}"/>
          </ac:cxnSpMkLst>
        </pc:cxnChg>
        <pc:cxnChg chg="add mod">
          <ac:chgData name="Ali Eftekhari Milani" userId="3c4381b8-8457-4cb6-8b4e-77147de0e54e" providerId="ADAL" clId="{E111FDF4-E0AC-40F3-B9CC-289E14FEE62F}" dt="2021-11-22T16:11:44.053" v="5108" actId="14100"/>
          <ac:cxnSpMkLst>
            <pc:docMk/>
            <pc:sldMk cId="605362696" sldId="397"/>
            <ac:cxnSpMk id="7" creationId="{F6C40E46-5660-4424-BBE2-70228954E5B7}"/>
          </ac:cxnSpMkLst>
        </pc:cxnChg>
        <pc:cxnChg chg="add mod ord">
          <ac:chgData name="Ali Eftekhari Milani" userId="3c4381b8-8457-4cb6-8b4e-77147de0e54e" providerId="ADAL" clId="{E111FDF4-E0AC-40F3-B9CC-289E14FEE62F}" dt="2021-11-22T15:50:36.871" v="4623" actId="166"/>
          <ac:cxnSpMkLst>
            <pc:docMk/>
            <pc:sldMk cId="605362696" sldId="397"/>
            <ac:cxnSpMk id="9" creationId="{8D5A85CA-D5B1-40C0-981A-F04E7408535E}"/>
          </ac:cxnSpMkLst>
        </pc:cxnChg>
        <pc:cxnChg chg="add mod">
          <ac:chgData name="Ali Eftekhari Milani" userId="3c4381b8-8457-4cb6-8b4e-77147de0e54e" providerId="ADAL" clId="{E111FDF4-E0AC-40F3-B9CC-289E14FEE62F}" dt="2021-11-22T15:51:38.455" v="4627" actId="14100"/>
          <ac:cxnSpMkLst>
            <pc:docMk/>
            <pc:sldMk cId="605362696" sldId="397"/>
            <ac:cxnSpMk id="18" creationId="{B4793ABF-C451-45EC-9CC1-F8FC09AEBB12}"/>
          </ac:cxnSpMkLst>
        </pc:cxnChg>
        <pc:cxnChg chg="add mod">
          <ac:chgData name="Ali Eftekhari Milani" userId="3c4381b8-8457-4cb6-8b4e-77147de0e54e" providerId="ADAL" clId="{E111FDF4-E0AC-40F3-B9CC-289E14FEE62F}" dt="2021-11-22T16:04:20.402" v="5050" actId="14100"/>
          <ac:cxnSpMkLst>
            <pc:docMk/>
            <pc:sldMk cId="605362696" sldId="397"/>
            <ac:cxnSpMk id="21" creationId="{3BDA9561-7D23-4C19-87DA-633325707ED0}"/>
          </ac:cxnSpMkLst>
        </pc:cxnChg>
        <pc:cxnChg chg="add mod">
          <ac:chgData name="Ali Eftekhari Milani" userId="3c4381b8-8457-4cb6-8b4e-77147de0e54e" providerId="ADAL" clId="{E111FDF4-E0AC-40F3-B9CC-289E14FEE62F}" dt="2021-11-22T16:12:15.001" v="5115" actId="14100"/>
          <ac:cxnSpMkLst>
            <pc:docMk/>
            <pc:sldMk cId="605362696" sldId="397"/>
            <ac:cxnSpMk id="24" creationId="{25498A27-CF63-4AFE-B321-EEB30D31D08A}"/>
          </ac:cxnSpMkLst>
        </pc:cxnChg>
        <pc:cxnChg chg="add mod">
          <ac:chgData name="Ali Eftekhari Milani" userId="3c4381b8-8457-4cb6-8b4e-77147de0e54e" providerId="ADAL" clId="{E111FDF4-E0AC-40F3-B9CC-289E14FEE62F}" dt="2021-11-22T16:05:40.867" v="5082" actId="14100"/>
          <ac:cxnSpMkLst>
            <pc:docMk/>
            <pc:sldMk cId="605362696" sldId="397"/>
            <ac:cxnSpMk id="26" creationId="{B36E9F42-BF04-47D7-A409-683901F45B26}"/>
          </ac:cxnSpMkLst>
        </pc:cxnChg>
        <pc:cxnChg chg="add mod">
          <ac:chgData name="Ali Eftekhari Milani" userId="3c4381b8-8457-4cb6-8b4e-77147de0e54e" providerId="ADAL" clId="{E111FDF4-E0AC-40F3-B9CC-289E14FEE62F}" dt="2021-11-22T16:15:51.196" v="5192" actId="14100"/>
          <ac:cxnSpMkLst>
            <pc:docMk/>
            <pc:sldMk cId="605362696" sldId="397"/>
            <ac:cxnSpMk id="34" creationId="{EB46402F-0433-4152-B82C-EE44948164D2}"/>
          </ac:cxnSpMkLst>
        </pc:cxnChg>
      </pc:sldChg>
      <pc:sldChg chg="addSp delSp modSp new mod">
        <pc:chgData name="Ali Eftekhari Milani" userId="3c4381b8-8457-4cb6-8b4e-77147de0e54e" providerId="ADAL" clId="{E111FDF4-E0AC-40F3-B9CC-289E14FEE62F}" dt="2021-11-28T23:14:12.710" v="8578" actId="1076"/>
        <pc:sldMkLst>
          <pc:docMk/>
          <pc:sldMk cId="1581131785" sldId="398"/>
        </pc:sldMkLst>
        <pc:spChg chg="mod">
          <ac:chgData name="Ali Eftekhari Milani" userId="3c4381b8-8457-4cb6-8b4e-77147de0e54e" providerId="ADAL" clId="{E111FDF4-E0AC-40F3-B9CC-289E14FEE62F}" dt="2021-11-22T15:52:59.179" v="4700" actId="20577"/>
          <ac:spMkLst>
            <pc:docMk/>
            <pc:sldMk cId="1581131785" sldId="398"/>
            <ac:spMk id="2" creationId="{19E90857-8B5A-4FD8-8201-C8543E9E6E7A}"/>
          </ac:spMkLst>
        </pc:spChg>
        <pc:spChg chg="mod">
          <ac:chgData name="Ali Eftekhari Milani" userId="3c4381b8-8457-4cb6-8b4e-77147de0e54e" providerId="ADAL" clId="{E111FDF4-E0AC-40F3-B9CC-289E14FEE62F}" dt="2021-11-24T16:33:26.407" v="5770" actId="20577"/>
          <ac:spMkLst>
            <pc:docMk/>
            <pc:sldMk cId="1581131785" sldId="398"/>
            <ac:spMk id="3" creationId="{0F2DB3A2-1F00-4BD0-BD7F-E68F0158AB72}"/>
          </ac:spMkLst>
        </pc:spChg>
        <pc:spChg chg="add mod">
          <ac:chgData name="Ali Eftekhari Milani" userId="3c4381b8-8457-4cb6-8b4e-77147de0e54e" providerId="ADAL" clId="{E111FDF4-E0AC-40F3-B9CC-289E14FEE62F}" dt="2021-11-22T15:53:40.411" v="4715" actId="20577"/>
          <ac:spMkLst>
            <pc:docMk/>
            <pc:sldMk cId="1581131785" sldId="398"/>
            <ac:spMk id="5" creationId="{3F66170D-825A-497F-BDA0-E8884C3A0B3F}"/>
          </ac:spMkLst>
        </pc:spChg>
        <pc:spChg chg="add mod">
          <ac:chgData name="Ali Eftekhari Milani" userId="3c4381b8-8457-4cb6-8b4e-77147de0e54e" providerId="ADAL" clId="{E111FDF4-E0AC-40F3-B9CC-289E14FEE62F}" dt="2021-11-24T16:27:54.772" v="5747" actId="20577"/>
          <ac:spMkLst>
            <pc:docMk/>
            <pc:sldMk cId="1581131785" sldId="398"/>
            <ac:spMk id="10" creationId="{5A5CA5E2-2BCD-4A51-9161-840D556F2E45}"/>
          </ac:spMkLst>
        </pc:spChg>
        <pc:spChg chg="add del mod">
          <ac:chgData name="Ali Eftekhari Milani" userId="3c4381b8-8457-4cb6-8b4e-77147de0e54e" providerId="ADAL" clId="{E111FDF4-E0AC-40F3-B9CC-289E14FEE62F}" dt="2021-11-22T16:07:23.187" v="5102" actId="478"/>
          <ac:spMkLst>
            <pc:docMk/>
            <pc:sldMk cId="1581131785" sldId="398"/>
            <ac:spMk id="13" creationId="{54ED4BCA-58AE-4875-B35A-5338B4020BD5}"/>
          </ac:spMkLst>
        </pc:spChg>
        <pc:picChg chg="add del mod">
          <ac:chgData name="Ali Eftekhari Milani" userId="3c4381b8-8457-4cb6-8b4e-77147de0e54e" providerId="ADAL" clId="{E111FDF4-E0AC-40F3-B9CC-289E14FEE62F}" dt="2021-11-28T23:14:04.414" v="8573" actId="478"/>
          <ac:picMkLst>
            <pc:docMk/>
            <pc:sldMk cId="1581131785" sldId="398"/>
            <ac:picMk id="8" creationId="{81A3C665-3E22-4F98-8BE5-55FCCFFE88A1}"/>
          </ac:picMkLst>
        </pc:picChg>
        <pc:picChg chg="add mod">
          <ac:chgData name="Ali Eftekhari Milani" userId="3c4381b8-8457-4cb6-8b4e-77147de0e54e" providerId="ADAL" clId="{E111FDF4-E0AC-40F3-B9CC-289E14FEE62F}" dt="2021-11-28T23:14:12.710" v="8578" actId="1076"/>
          <ac:picMkLst>
            <pc:docMk/>
            <pc:sldMk cId="1581131785" sldId="398"/>
            <ac:picMk id="9" creationId="{4AEB722F-E894-4D65-8BD4-388A91B56E43}"/>
          </ac:picMkLst>
        </pc:picChg>
        <pc:picChg chg="add del mod">
          <ac:chgData name="Ali Eftekhari Milani" userId="3c4381b8-8457-4cb6-8b4e-77147de0e54e" providerId="ADAL" clId="{E111FDF4-E0AC-40F3-B9CC-289E14FEE62F}" dt="2021-11-24T16:27:39.231" v="5735" actId="478"/>
          <ac:picMkLst>
            <pc:docMk/>
            <pc:sldMk cId="1581131785" sldId="398"/>
            <ac:picMk id="12" creationId="{D461CAAF-86A3-47DF-BF89-A019B6BE0914}"/>
          </ac:picMkLst>
        </pc:picChg>
        <pc:cxnChg chg="add mod">
          <ac:chgData name="Ali Eftekhari Milani" userId="3c4381b8-8457-4cb6-8b4e-77147de0e54e" providerId="ADAL" clId="{E111FDF4-E0AC-40F3-B9CC-289E14FEE62F}" dt="2021-11-22T15:53:34.683" v="4705" actId="14100"/>
          <ac:cxnSpMkLst>
            <pc:docMk/>
            <pc:sldMk cId="1581131785" sldId="398"/>
            <ac:cxnSpMk id="4" creationId="{CDC0D499-A582-4CD2-B487-B65D34163D56}"/>
          </ac:cxnSpMkLst>
        </pc:cxnChg>
        <pc:cxnChg chg="add mod">
          <ac:chgData name="Ali Eftekhari Milani" userId="3c4381b8-8457-4cb6-8b4e-77147de0e54e" providerId="ADAL" clId="{E111FDF4-E0AC-40F3-B9CC-289E14FEE62F}" dt="2021-11-22T15:54:19.062" v="4719" actId="14100"/>
          <ac:cxnSpMkLst>
            <pc:docMk/>
            <pc:sldMk cId="1581131785" sldId="398"/>
            <ac:cxnSpMk id="7" creationId="{D0212996-26C2-4646-A000-2081E3A7CCDE}"/>
          </ac:cxnSpMkLst>
        </pc:cxnChg>
      </pc:sldChg>
      <pc:sldChg chg="addSp delSp modSp new mod">
        <pc:chgData name="Ali Eftekhari Milani" userId="3c4381b8-8457-4cb6-8b4e-77147de0e54e" providerId="ADAL" clId="{E111FDF4-E0AC-40F3-B9CC-289E14FEE62F}" dt="2021-11-28T23:15:13.743" v="8588" actId="1076"/>
        <pc:sldMkLst>
          <pc:docMk/>
          <pc:sldMk cId="634578146" sldId="399"/>
        </pc:sldMkLst>
        <pc:spChg chg="mod">
          <ac:chgData name="Ali Eftekhari Milani" userId="3c4381b8-8457-4cb6-8b4e-77147de0e54e" providerId="ADAL" clId="{E111FDF4-E0AC-40F3-B9CC-289E14FEE62F}" dt="2021-11-22T15:57:22.860" v="4821" actId="20577"/>
          <ac:spMkLst>
            <pc:docMk/>
            <pc:sldMk cId="634578146" sldId="399"/>
            <ac:spMk id="2" creationId="{33744800-EAB7-4D77-AADB-14F11CE63515}"/>
          </ac:spMkLst>
        </pc:spChg>
        <pc:spChg chg="mod">
          <ac:chgData name="Ali Eftekhari Milani" userId="3c4381b8-8457-4cb6-8b4e-77147de0e54e" providerId="ADAL" clId="{E111FDF4-E0AC-40F3-B9CC-289E14FEE62F}" dt="2021-11-28T23:14:54.698" v="8587" actId="20577"/>
          <ac:spMkLst>
            <pc:docMk/>
            <pc:sldMk cId="634578146" sldId="399"/>
            <ac:spMk id="3" creationId="{2A85D7F7-CEBD-40DF-A9F7-782501B193B4}"/>
          </ac:spMkLst>
        </pc:spChg>
        <pc:spChg chg="add del mod">
          <ac:chgData name="Ali Eftekhari Milani" userId="3c4381b8-8457-4cb6-8b4e-77147de0e54e" providerId="ADAL" clId="{E111FDF4-E0AC-40F3-B9CC-289E14FEE62F}" dt="2021-11-24T16:34:46.870" v="5827" actId="478"/>
          <ac:spMkLst>
            <pc:docMk/>
            <pc:sldMk cId="634578146" sldId="399"/>
            <ac:spMk id="7" creationId="{AEA3719E-2ED7-48BA-84AD-91631B59269C}"/>
          </ac:spMkLst>
        </pc:spChg>
        <pc:spChg chg="add mod">
          <ac:chgData name="Ali Eftekhari Milani" userId="3c4381b8-8457-4cb6-8b4e-77147de0e54e" providerId="ADAL" clId="{E111FDF4-E0AC-40F3-B9CC-289E14FEE62F}" dt="2021-11-28T23:15:13.743" v="8588" actId="1076"/>
          <ac:spMkLst>
            <pc:docMk/>
            <pc:sldMk cId="634578146" sldId="399"/>
            <ac:spMk id="8" creationId="{697AEA70-8EEC-4F5D-AE60-5A5FE865F307}"/>
          </ac:spMkLst>
        </pc:spChg>
        <pc:spChg chg="add del mod">
          <ac:chgData name="Ali Eftekhari Milani" userId="3c4381b8-8457-4cb6-8b4e-77147de0e54e" providerId="ADAL" clId="{E111FDF4-E0AC-40F3-B9CC-289E14FEE62F}" dt="2021-11-24T16:35:00.115" v="5830"/>
          <ac:spMkLst>
            <pc:docMk/>
            <pc:sldMk cId="634578146" sldId="399"/>
            <ac:spMk id="9" creationId="{84036071-A692-478C-AD73-5EDB4070EBC9}"/>
          </ac:spMkLst>
        </pc:spChg>
        <pc:picChg chg="add del mod">
          <ac:chgData name="Ali Eftekhari Milani" userId="3c4381b8-8457-4cb6-8b4e-77147de0e54e" providerId="ADAL" clId="{E111FDF4-E0AC-40F3-B9CC-289E14FEE62F}" dt="2021-11-24T16:31:02.303" v="5748" actId="478"/>
          <ac:picMkLst>
            <pc:docMk/>
            <pc:sldMk cId="634578146" sldId="399"/>
            <ac:picMk id="5" creationId="{384B58AB-6494-4833-92AE-B7488BDAF0FC}"/>
          </ac:picMkLst>
        </pc:picChg>
        <pc:picChg chg="add mod">
          <ac:chgData name="Ali Eftekhari Milani" userId="3c4381b8-8457-4cb6-8b4e-77147de0e54e" providerId="ADAL" clId="{E111FDF4-E0AC-40F3-B9CC-289E14FEE62F}" dt="2021-11-28T23:14:42.242" v="8582" actId="1076"/>
          <ac:picMkLst>
            <pc:docMk/>
            <pc:sldMk cId="634578146" sldId="399"/>
            <ac:picMk id="5" creationId="{82791D1B-7A5F-464E-AE25-90D2312840E4}"/>
          </ac:picMkLst>
        </pc:picChg>
        <pc:picChg chg="add del mod">
          <ac:chgData name="Ali Eftekhari Milani" userId="3c4381b8-8457-4cb6-8b4e-77147de0e54e" providerId="ADAL" clId="{E111FDF4-E0AC-40F3-B9CC-289E14FEE62F}" dt="2021-11-28T23:14:37.198" v="8579" actId="478"/>
          <ac:picMkLst>
            <pc:docMk/>
            <pc:sldMk cId="634578146" sldId="399"/>
            <ac:picMk id="6" creationId="{1716DB8B-76F6-4947-8AE6-B969D4B27132}"/>
          </ac:picMkLst>
        </pc:picChg>
      </pc:sldChg>
      <pc:sldChg chg="modSp add mod">
        <pc:chgData name="Ali Eftekhari Milani" userId="3c4381b8-8457-4cb6-8b4e-77147de0e54e" providerId="ADAL" clId="{E111FDF4-E0AC-40F3-B9CC-289E14FEE62F}" dt="2021-11-22T16:00:09.860" v="4933" actId="20577"/>
        <pc:sldMkLst>
          <pc:docMk/>
          <pc:sldMk cId="2600624725" sldId="400"/>
        </pc:sldMkLst>
        <pc:spChg chg="mod">
          <ac:chgData name="Ali Eftekhari Milani" userId="3c4381b8-8457-4cb6-8b4e-77147de0e54e" providerId="ADAL" clId="{E111FDF4-E0AC-40F3-B9CC-289E14FEE62F}" dt="2021-11-22T15:59:58.143" v="4891" actId="20577"/>
          <ac:spMkLst>
            <pc:docMk/>
            <pc:sldMk cId="2600624725" sldId="400"/>
            <ac:spMk id="2" creationId="{15E46143-2CC6-4C75-8FCB-46986CB33249}"/>
          </ac:spMkLst>
        </pc:spChg>
        <pc:spChg chg="mod">
          <ac:chgData name="Ali Eftekhari Milani" userId="3c4381b8-8457-4cb6-8b4e-77147de0e54e" providerId="ADAL" clId="{E111FDF4-E0AC-40F3-B9CC-289E14FEE62F}" dt="2021-11-22T16:00:09.860" v="4933" actId="20577"/>
          <ac:spMkLst>
            <pc:docMk/>
            <pc:sldMk cId="2600624725" sldId="400"/>
            <ac:spMk id="3" creationId="{33F87BDD-0BA4-485D-8BB1-F256F9264F17}"/>
          </ac:spMkLst>
        </pc:spChg>
      </pc:sldChg>
      <pc:sldChg chg="addSp modSp new mod">
        <pc:chgData name="Ali Eftekhari Milani" userId="3c4381b8-8457-4cb6-8b4e-77147de0e54e" providerId="ADAL" clId="{E111FDF4-E0AC-40F3-B9CC-289E14FEE62F}" dt="2021-11-29T15:00:50.611" v="8622" actId="14100"/>
        <pc:sldMkLst>
          <pc:docMk/>
          <pc:sldMk cId="1739704428" sldId="401"/>
        </pc:sldMkLst>
        <pc:spChg chg="mod">
          <ac:chgData name="Ali Eftekhari Milani" userId="3c4381b8-8457-4cb6-8b4e-77147de0e54e" providerId="ADAL" clId="{E111FDF4-E0AC-40F3-B9CC-289E14FEE62F}" dt="2021-11-24T16:36:29.757" v="5901" actId="20577"/>
          <ac:spMkLst>
            <pc:docMk/>
            <pc:sldMk cId="1739704428" sldId="401"/>
            <ac:spMk id="2" creationId="{63D60E58-E458-4F7A-AD3A-F47FDFEFC3E2}"/>
          </ac:spMkLst>
        </pc:spChg>
        <pc:spChg chg="mod">
          <ac:chgData name="Ali Eftekhari Milani" userId="3c4381b8-8457-4cb6-8b4e-77147de0e54e" providerId="ADAL" clId="{E111FDF4-E0AC-40F3-B9CC-289E14FEE62F}" dt="2021-11-24T16:59:26.369" v="6472" actId="20577"/>
          <ac:spMkLst>
            <pc:docMk/>
            <pc:sldMk cId="1739704428" sldId="401"/>
            <ac:spMk id="3" creationId="{544CF71E-18AB-46CB-BDB2-612129623BCA}"/>
          </ac:spMkLst>
        </pc:spChg>
        <pc:spChg chg="add mod">
          <ac:chgData name="Ali Eftekhari Milani" userId="3c4381b8-8457-4cb6-8b4e-77147de0e54e" providerId="ADAL" clId="{E111FDF4-E0AC-40F3-B9CC-289E14FEE62F}" dt="2021-11-24T16:59:11.237" v="6466" actId="1076"/>
          <ac:spMkLst>
            <pc:docMk/>
            <pc:sldMk cId="1739704428" sldId="401"/>
            <ac:spMk id="8" creationId="{029B5196-DA6B-45FD-93E6-18CC1F69344E}"/>
          </ac:spMkLst>
        </pc:spChg>
        <pc:spChg chg="add mod">
          <ac:chgData name="Ali Eftekhari Milani" userId="3c4381b8-8457-4cb6-8b4e-77147de0e54e" providerId="ADAL" clId="{E111FDF4-E0AC-40F3-B9CC-289E14FEE62F}" dt="2021-11-24T16:59:36.409" v="6485" actId="20577"/>
          <ac:spMkLst>
            <pc:docMk/>
            <pc:sldMk cId="1739704428" sldId="401"/>
            <ac:spMk id="9" creationId="{D51BCBC1-5F63-47BE-8A70-27346D6ACE47}"/>
          </ac:spMkLst>
        </pc:spChg>
        <pc:spChg chg="add mod">
          <ac:chgData name="Ali Eftekhari Milani" userId="3c4381b8-8457-4cb6-8b4e-77147de0e54e" providerId="ADAL" clId="{E111FDF4-E0AC-40F3-B9CC-289E14FEE62F}" dt="2021-11-24T17:58:07.596" v="6564" actId="20577"/>
          <ac:spMkLst>
            <pc:docMk/>
            <pc:sldMk cId="1739704428" sldId="401"/>
            <ac:spMk id="17" creationId="{03C9D568-B8BD-4BC8-B289-503D3FE8FABB}"/>
          </ac:spMkLst>
        </pc:spChg>
        <pc:picChg chg="add mod">
          <ac:chgData name="Ali Eftekhari Milani" userId="3c4381b8-8457-4cb6-8b4e-77147de0e54e" providerId="ADAL" clId="{E111FDF4-E0AC-40F3-B9CC-289E14FEE62F}" dt="2021-11-29T15:00:46.834" v="8620" actId="14100"/>
          <ac:picMkLst>
            <pc:docMk/>
            <pc:sldMk cId="1739704428" sldId="401"/>
            <ac:picMk id="5" creationId="{57C17014-85DD-4E10-A964-FB3D33F5F047}"/>
          </ac:picMkLst>
        </pc:picChg>
        <pc:picChg chg="add mod">
          <ac:chgData name="Ali Eftekhari Milani" userId="3c4381b8-8457-4cb6-8b4e-77147de0e54e" providerId="ADAL" clId="{E111FDF4-E0AC-40F3-B9CC-289E14FEE62F}" dt="2021-11-24T16:56:42.777" v="6401" actId="1076"/>
          <ac:picMkLst>
            <pc:docMk/>
            <pc:sldMk cId="1739704428" sldId="401"/>
            <ac:picMk id="7" creationId="{50CBFF7C-0414-4A9D-A7E1-F651E25D739C}"/>
          </ac:picMkLst>
        </pc:picChg>
        <pc:picChg chg="add mod">
          <ac:chgData name="Ali Eftekhari Milani" userId="3c4381b8-8457-4cb6-8b4e-77147de0e54e" providerId="ADAL" clId="{E111FDF4-E0AC-40F3-B9CC-289E14FEE62F}" dt="2021-11-29T15:00:50.611" v="8622" actId="14100"/>
          <ac:picMkLst>
            <pc:docMk/>
            <pc:sldMk cId="1739704428" sldId="401"/>
            <ac:picMk id="11" creationId="{90B4DA98-B5DE-4CFD-B751-99B52DA1D851}"/>
          </ac:picMkLst>
        </pc:picChg>
        <pc:cxnChg chg="add mod">
          <ac:chgData name="Ali Eftekhari Milani" userId="3c4381b8-8457-4cb6-8b4e-77147de0e54e" providerId="ADAL" clId="{E111FDF4-E0AC-40F3-B9CC-289E14FEE62F}" dt="2021-11-24T17:57:02.613" v="6538" actId="14100"/>
          <ac:cxnSpMkLst>
            <pc:docMk/>
            <pc:sldMk cId="1739704428" sldId="401"/>
            <ac:cxnSpMk id="13" creationId="{E6FE5838-CD07-44E7-AD45-ECEB0A0F18C0}"/>
          </ac:cxnSpMkLst>
        </pc:cxnChg>
        <pc:cxnChg chg="add mod">
          <ac:chgData name="Ali Eftekhari Milani" userId="3c4381b8-8457-4cb6-8b4e-77147de0e54e" providerId="ADAL" clId="{E111FDF4-E0AC-40F3-B9CC-289E14FEE62F}" dt="2021-11-24T17:57:08.223" v="6540" actId="14100"/>
          <ac:cxnSpMkLst>
            <pc:docMk/>
            <pc:sldMk cId="1739704428" sldId="401"/>
            <ac:cxnSpMk id="14" creationId="{97565436-EBDA-4D56-9CF3-F78EF0A192FF}"/>
          </ac:cxnSpMkLst>
        </pc:cxnChg>
      </pc:sldChg>
      <pc:sldChg chg="addSp delSp modSp new mod">
        <pc:chgData name="Ali Eftekhari Milani" userId="3c4381b8-8457-4cb6-8b4e-77147de0e54e" providerId="ADAL" clId="{E111FDF4-E0AC-40F3-B9CC-289E14FEE62F}" dt="2021-11-28T23:16:04.577" v="8596" actId="20577"/>
        <pc:sldMkLst>
          <pc:docMk/>
          <pc:sldMk cId="2115683626" sldId="402"/>
        </pc:sldMkLst>
        <pc:spChg chg="mod">
          <ac:chgData name="Ali Eftekhari Milani" userId="3c4381b8-8457-4cb6-8b4e-77147de0e54e" providerId="ADAL" clId="{E111FDF4-E0AC-40F3-B9CC-289E14FEE62F}" dt="2021-11-24T17:54:27.654" v="6531" actId="20577"/>
          <ac:spMkLst>
            <pc:docMk/>
            <pc:sldMk cId="2115683626" sldId="402"/>
            <ac:spMk id="2" creationId="{10F78066-7419-457E-AA3F-4B0AC00EF952}"/>
          </ac:spMkLst>
        </pc:spChg>
        <pc:spChg chg="mod">
          <ac:chgData name="Ali Eftekhari Milani" userId="3c4381b8-8457-4cb6-8b4e-77147de0e54e" providerId="ADAL" clId="{E111FDF4-E0AC-40F3-B9CC-289E14FEE62F}" dt="2021-11-28T23:16:04.577" v="8596" actId="20577"/>
          <ac:spMkLst>
            <pc:docMk/>
            <pc:sldMk cId="2115683626" sldId="402"/>
            <ac:spMk id="3" creationId="{3520E3B8-81E7-4C7B-80CC-BFD54CBB08B6}"/>
          </ac:spMkLst>
        </pc:spChg>
        <pc:spChg chg="add del mod">
          <ac:chgData name="Ali Eftekhari Milani" userId="3c4381b8-8457-4cb6-8b4e-77147de0e54e" providerId="ADAL" clId="{E111FDF4-E0AC-40F3-B9CC-289E14FEE62F}" dt="2021-11-24T18:44:31.033" v="8524" actId="478"/>
          <ac:spMkLst>
            <pc:docMk/>
            <pc:sldMk cId="2115683626" sldId="402"/>
            <ac:spMk id="4" creationId="{1CD3A0F8-2B67-47DA-BCDA-FC6DA5EDC3A6}"/>
          </ac:spMkLst>
        </pc:spChg>
        <pc:spChg chg="add del mod">
          <ac:chgData name="Ali Eftekhari Milani" userId="3c4381b8-8457-4cb6-8b4e-77147de0e54e" providerId="ADAL" clId="{E111FDF4-E0AC-40F3-B9CC-289E14FEE62F}" dt="2021-11-24T18:44:43.278" v="8528" actId="11529"/>
          <ac:spMkLst>
            <pc:docMk/>
            <pc:sldMk cId="2115683626" sldId="402"/>
            <ac:spMk id="5" creationId="{391D134B-B580-44C0-9B44-556C2E19F2FF}"/>
          </ac:spMkLst>
        </pc:spChg>
        <pc:spChg chg="add mod">
          <ac:chgData name="Ali Eftekhari Milani" userId="3c4381b8-8457-4cb6-8b4e-77147de0e54e" providerId="ADAL" clId="{E111FDF4-E0AC-40F3-B9CC-289E14FEE62F}" dt="2021-11-24T18:45:08.822" v="8537" actId="20577"/>
          <ac:spMkLst>
            <pc:docMk/>
            <pc:sldMk cId="2115683626" sldId="402"/>
            <ac:spMk id="6" creationId="{F4C300EA-0891-4156-923A-D206E3212A6C}"/>
          </ac:spMkLst>
        </pc:spChg>
      </pc:sldChg>
      <pc:sldChg chg="addSp delSp modSp new mod">
        <pc:chgData name="Ali Eftekhari Milani" userId="3c4381b8-8457-4cb6-8b4e-77147de0e54e" providerId="ADAL" clId="{E111FDF4-E0AC-40F3-B9CC-289E14FEE62F}" dt="2021-11-29T15:06:12.431" v="8623" actId="1038"/>
        <pc:sldMkLst>
          <pc:docMk/>
          <pc:sldMk cId="3750735599" sldId="403"/>
        </pc:sldMkLst>
        <pc:spChg chg="mod">
          <ac:chgData name="Ali Eftekhari Milani" userId="3c4381b8-8457-4cb6-8b4e-77147de0e54e" providerId="ADAL" clId="{E111FDF4-E0AC-40F3-B9CC-289E14FEE62F}" dt="2021-11-24T17:58:50.714" v="6585" actId="20577"/>
          <ac:spMkLst>
            <pc:docMk/>
            <pc:sldMk cId="3750735599" sldId="403"/>
            <ac:spMk id="2" creationId="{C46C5360-0C56-4F70-878B-67734D86CE51}"/>
          </ac:spMkLst>
        </pc:spChg>
        <pc:spChg chg="mod">
          <ac:chgData name="Ali Eftekhari Milani" userId="3c4381b8-8457-4cb6-8b4e-77147de0e54e" providerId="ADAL" clId="{E111FDF4-E0AC-40F3-B9CC-289E14FEE62F}" dt="2021-11-29T15:06:12.431" v="8623" actId="1038"/>
          <ac:spMkLst>
            <pc:docMk/>
            <pc:sldMk cId="3750735599" sldId="403"/>
            <ac:spMk id="3" creationId="{6F717940-B6A5-42A5-8CAF-6C1E6AD2B73A}"/>
          </ac:spMkLst>
        </pc:spChg>
        <pc:spChg chg="add mod">
          <ac:chgData name="Ali Eftekhari Milani" userId="3c4381b8-8457-4cb6-8b4e-77147de0e54e" providerId="ADAL" clId="{E111FDF4-E0AC-40F3-B9CC-289E14FEE62F}" dt="2021-11-24T18:01:01.654" v="6659" actId="1076"/>
          <ac:spMkLst>
            <pc:docMk/>
            <pc:sldMk cId="3750735599" sldId="403"/>
            <ac:spMk id="7" creationId="{39F66C80-AAA3-42B3-988D-94B5627CDCA9}"/>
          </ac:spMkLst>
        </pc:spChg>
        <pc:spChg chg="add mod">
          <ac:chgData name="Ali Eftekhari Milani" userId="3c4381b8-8457-4cb6-8b4e-77147de0e54e" providerId="ADAL" clId="{E111FDF4-E0AC-40F3-B9CC-289E14FEE62F}" dt="2021-11-24T18:01:01.654" v="6659" actId="1076"/>
          <ac:spMkLst>
            <pc:docMk/>
            <pc:sldMk cId="3750735599" sldId="403"/>
            <ac:spMk id="8" creationId="{6CB31D06-CC8B-4C27-BC1D-D88328D011CA}"/>
          </ac:spMkLst>
        </pc:spChg>
        <pc:picChg chg="add mod">
          <ac:chgData name="Ali Eftekhari Milani" userId="3c4381b8-8457-4cb6-8b4e-77147de0e54e" providerId="ADAL" clId="{E111FDF4-E0AC-40F3-B9CC-289E14FEE62F}" dt="2021-11-24T18:01:01.654" v="6659" actId="1076"/>
          <ac:picMkLst>
            <pc:docMk/>
            <pc:sldMk cId="3750735599" sldId="403"/>
            <ac:picMk id="5" creationId="{35BC008E-18CA-49D3-82AB-069DF40FC1E5}"/>
          </ac:picMkLst>
        </pc:picChg>
        <pc:picChg chg="add del mod">
          <ac:chgData name="Ali Eftekhari Milani" userId="3c4381b8-8457-4cb6-8b4e-77147de0e54e" providerId="ADAL" clId="{E111FDF4-E0AC-40F3-B9CC-289E14FEE62F}" dt="2021-11-24T18:00:24.331" v="6655" actId="478"/>
          <ac:picMkLst>
            <pc:docMk/>
            <pc:sldMk cId="3750735599" sldId="403"/>
            <ac:picMk id="6" creationId="{9A8C674D-A504-4C6D-8AA4-27E03F70408C}"/>
          </ac:picMkLst>
        </pc:picChg>
      </pc:sldChg>
      <pc:sldChg chg="addSp delSp modSp new mod">
        <pc:chgData name="Ali Eftekhari Milani" userId="3c4381b8-8457-4cb6-8b4e-77147de0e54e" providerId="ADAL" clId="{E111FDF4-E0AC-40F3-B9CC-289E14FEE62F}" dt="2021-11-28T23:17:21.546" v="8606" actId="1076"/>
        <pc:sldMkLst>
          <pc:docMk/>
          <pc:sldMk cId="1202738554" sldId="404"/>
        </pc:sldMkLst>
        <pc:spChg chg="mod">
          <ac:chgData name="Ali Eftekhari Milani" userId="3c4381b8-8457-4cb6-8b4e-77147de0e54e" providerId="ADAL" clId="{E111FDF4-E0AC-40F3-B9CC-289E14FEE62F}" dt="2021-11-24T18:03:45.990" v="6719" actId="20577"/>
          <ac:spMkLst>
            <pc:docMk/>
            <pc:sldMk cId="1202738554" sldId="404"/>
            <ac:spMk id="2" creationId="{CA659B23-38F0-44D4-97B1-7BA7DF4D9D6B}"/>
          </ac:spMkLst>
        </pc:spChg>
        <pc:spChg chg="mod">
          <ac:chgData name="Ali Eftekhari Milani" userId="3c4381b8-8457-4cb6-8b4e-77147de0e54e" providerId="ADAL" clId="{E111FDF4-E0AC-40F3-B9CC-289E14FEE62F}" dt="2021-11-28T23:17:17.907" v="8605" actId="20577"/>
          <ac:spMkLst>
            <pc:docMk/>
            <pc:sldMk cId="1202738554" sldId="404"/>
            <ac:spMk id="3" creationId="{6B8FE0B7-39C6-46AD-8C26-33708A9D72A5}"/>
          </ac:spMkLst>
        </pc:spChg>
        <pc:spChg chg="add mod">
          <ac:chgData name="Ali Eftekhari Milani" userId="3c4381b8-8457-4cb6-8b4e-77147de0e54e" providerId="ADAL" clId="{E111FDF4-E0AC-40F3-B9CC-289E14FEE62F}" dt="2021-11-28T23:17:21.546" v="8606" actId="1076"/>
          <ac:spMkLst>
            <pc:docMk/>
            <pc:sldMk cId="1202738554" sldId="404"/>
            <ac:spMk id="6" creationId="{28F47DF8-C2AB-46E4-AE60-74D8044AE661}"/>
          </ac:spMkLst>
        </pc:spChg>
        <pc:picChg chg="add del mod">
          <ac:chgData name="Ali Eftekhari Milani" userId="3c4381b8-8457-4cb6-8b4e-77147de0e54e" providerId="ADAL" clId="{E111FDF4-E0AC-40F3-B9CC-289E14FEE62F}" dt="2021-11-28T23:17:07.812" v="8597" actId="478"/>
          <ac:picMkLst>
            <pc:docMk/>
            <pc:sldMk cId="1202738554" sldId="404"/>
            <ac:picMk id="5" creationId="{0F8FAB41-9FE1-421A-A43C-0C44F261D7CD}"/>
          </ac:picMkLst>
        </pc:picChg>
        <pc:picChg chg="add mod">
          <ac:chgData name="Ali Eftekhari Milani" userId="3c4381b8-8457-4cb6-8b4e-77147de0e54e" providerId="ADAL" clId="{E111FDF4-E0AC-40F3-B9CC-289E14FEE62F}" dt="2021-11-28T23:17:12.354" v="8600" actId="1076"/>
          <ac:picMkLst>
            <pc:docMk/>
            <pc:sldMk cId="1202738554" sldId="404"/>
            <ac:picMk id="7" creationId="{B5C8B4FD-1937-44B3-9CAC-F618F1A8DD98}"/>
          </ac:picMkLst>
        </pc:picChg>
      </pc:sldChg>
      <pc:sldChg chg="modSp new mod">
        <pc:chgData name="Ali Eftekhari Milani" userId="3c4381b8-8457-4cb6-8b4e-77147de0e54e" providerId="ADAL" clId="{E111FDF4-E0AC-40F3-B9CC-289E14FEE62F}" dt="2021-11-28T23:36:15.348" v="8614" actId="12"/>
        <pc:sldMkLst>
          <pc:docMk/>
          <pc:sldMk cId="138220091" sldId="405"/>
        </pc:sldMkLst>
        <pc:spChg chg="mod">
          <ac:chgData name="Ali Eftekhari Milani" userId="3c4381b8-8457-4cb6-8b4e-77147de0e54e" providerId="ADAL" clId="{E111FDF4-E0AC-40F3-B9CC-289E14FEE62F}" dt="2021-11-24T18:10:53.934" v="6991" actId="20577"/>
          <ac:spMkLst>
            <pc:docMk/>
            <pc:sldMk cId="138220091" sldId="405"/>
            <ac:spMk id="2" creationId="{8809241E-3B54-441A-B7CB-86C8F2311FF5}"/>
          </ac:spMkLst>
        </pc:spChg>
        <pc:spChg chg="mod">
          <ac:chgData name="Ali Eftekhari Milani" userId="3c4381b8-8457-4cb6-8b4e-77147de0e54e" providerId="ADAL" clId="{E111FDF4-E0AC-40F3-B9CC-289E14FEE62F}" dt="2021-11-28T23:36:15.348" v="8614" actId="12"/>
          <ac:spMkLst>
            <pc:docMk/>
            <pc:sldMk cId="138220091" sldId="405"/>
            <ac:spMk id="3" creationId="{F43F89A1-0A77-4B7B-8AA2-DA0DF351BBC7}"/>
          </ac:spMkLst>
        </pc:spChg>
      </pc:sldChg>
      <pc:sldChg chg="addSp modSp new mod">
        <pc:chgData name="Ali Eftekhari Milani" userId="3c4381b8-8457-4cb6-8b4e-77147de0e54e" providerId="ADAL" clId="{E111FDF4-E0AC-40F3-B9CC-289E14FEE62F}" dt="2021-11-24T18:47:35.414" v="8560" actId="1076"/>
        <pc:sldMkLst>
          <pc:docMk/>
          <pc:sldMk cId="510019466" sldId="406"/>
        </pc:sldMkLst>
        <pc:spChg chg="mod">
          <ac:chgData name="Ali Eftekhari Milani" userId="3c4381b8-8457-4cb6-8b4e-77147de0e54e" providerId="ADAL" clId="{E111FDF4-E0AC-40F3-B9CC-289E14FEE62F}" dt="2021-11-24T18:25:59.421" v="7375" actId="20577"/>
          <ac:spMkLst>
            <pc:docMk/>
            <pc:sldMk cId="510019466" sldId="406"/>
            <ac:spMk id="2" creationId="{BC6E9408-3B13-4107-9428-C898B8C8E9E0}"/>
          </ac:spMkLst>
        </pc:spChg>
        <pc:spChg chg="mod">
          <ac:chgData name="Ali Eftekhari Milani" userId="3c4381b8-8457-4cb6-8b4e-77147de0e54e" providerId="ADAL" clId="{E111FDF4-E0AC-40F3-B9CC-289E14FEE62F}" dt="2021-11-24T18:30:07.603" v="7447" actId="403"/>
          <ac:spMkLst>
            <pc:docMk/>
            <pc:sldMk cId="510019466" sldId="406"/>
            <ac:spMk id="3" creationId="{FD749760-4C74-4930-A7B2-E8B4550E8D1B}"/>
          </ac:spMkLst>
        </pc:spChg>
        <pc:spChg chg="add mod">
          <ac:chgData name="Ali Eftekhari Milani" userId="3c4381b8-8457-4cb6-8b4e-77147de0e54e" providerId="ADAL" clId="{E111FDF4-E0AC-40F3-B9CC-289E14FEE62F}" dt="2021-11-24T18:47:35.414" v="8560" actId="1076"/>
          <ac:spMkLst>
            <pc:docMk/>
            <pc:sldMk cId="510019466" sldId="406"/>
            <ac:spMk id="11" creationId="{7C88AED8-FBCD-400B-AAA0-0C2B8227C15A}"/>
          </ac:spMkLst>
        </pc:spChg>
        <pc:spChg chg="add mod">
          <ac:chgData name="Ali Eftekhari Milani" userId="3c4381b8-8457-4cb6-8b4e-77147de0e54e" providerId="ADAL" clId="{E111FDF4-E0AC-40F3-B9CC-289E14FEE62F}" dt="2021-11-24T18:47:35.414" v="8560" actId="1076"/>
          <ac:spMkLst>
            <pc:docMk/>
            <pc:sldMk cId="510019466" sldId="406"/>
            <ac:spMk id="12" creationId="{766CE5DB-8E2F-4046-8327-FBAEFDC0835C}"/>
          </ac:spMkLst>
        </pc:spChg>
        <pc:picChg chg="add mod">
          <ac:chgData name="Ali Eftekhari Milani" userId="3c4381b8-8457-4cb6-8b4e-77147de0e54e" providerId="ADAL" clId="{E111FDF4-E0AC-40F3-B9CC-289E14FEE62F}" dt="2021-11-24T18:47:35.414" v="8560" actId="1076"/>
          <ac:picMkLst>
            <pc:docMk/>
            <pc:sldMk cId="510019466" sldId="406"/>
            <ac:picMk id="5" creationId="{119A5124-8596-44F8-A56D-2040ADB37075}"/>
          </ac:picMkLst>
        </pc:picChg>
        <pc:cxnChg chg="add mod">
          <ac:chgData name="Ali Eftekhari Milani" userId="3c4381b8-8457-4cb6-8b4e-77147de0e54e" providerId="ADAL" clId="{E111FDF4-E0AC-40F3-B9CC-289E14FEE62F}" dt="2021-11-24T18:47:35.414" v="8560" actId="1076"/>
          <ac:cxnSpMkLst>
            <pc:docMk/>
            <pc:sldMk cId="510019466" sldId="406"/>
            <ac:cxnSpMk id="6" creationId="{6FE1E3A8-221B-421E-B625-C20857C14C99}"/>
          </ac:cxnSpMkLst>
        </pc:cxnChg>
        <pc:cxnChg chg="add mod">
          <ac:chgData name="Ali Eftekhari Milani" userId="3c4381b8-8457-4cb6-8b4e-77147de0e54e" providerId="ADAL" clId="{E111FDF4-E0AC-40F3-B9CC-289E14FEE62F}" dt="2021-11-24T18:47:35.414" v="8560" actId="1076"/>
          <ac:cxnSpMkLst>
            <pc:docMk/>
            <pc:sldMk cId="510019466" sldId="406"/>
            <ac:cxnSpMk id="9" creationId="{ED577E82-752F-4C4B-BA23-4DD93379AA97}"/>
          </ac:cxnSpMkLst>
        </pc:cxnChg>
      </pc:sldChg>
      <pc:sldChg chg="modSp new mod">
        <pc:chgData name="Ali Eftekhari Milani" userId="3c4381b8-8457-4cb6-8b4e-77147de0e54e" providerId="ADAL" clId="{E111FDF4-E0AC-40F3-B9CC-289E14FEE62F}" dt="2021-11-29T15:56:12.060" v="8630" actId="5793"/>
        <pc:sldMkLst>
          <pc:docMk/>
          <pc:sldMk cId="302361191" sldId="407"/>
        </pc:sldMkLst>
        <pc:spChg chg="mod">
          <ac:chgData name="Ali Eftekhari Milani" userId="3c4381b8-8457-4cb6-8b4e-77147de0e54e" providerId="ADAL" clId="{E111FDF4-E0AC-40F3-B9CC-289E14FEE62F}" dt="2021-11-24T18:30:41.228" v="7456" actId="20577"/>
          <ac:spMkLst>
            <pc:docMk/>
            <pc:sldMk cId="302361191" sldId="407"/>
            <ac:spMk id="2" creationId="{A4A1AF9B-03CE-4708-8742-A66F47FD21C3}"/>
          </ac:spMkLst>
        </pc:spChg>
        <pc:spChg chg="mod">
          <ac:chgData name="Ali Eftekhari Milani" userId="3c4381b8-8457-4cb6-8b4e-77147de0e54e" providerId="ADAL" clId="{E111FDF4-E0AC-40F3-B9CC-289E14FEE62F}" dt="2021-11-29T15:56:12.060" v="8630" actId="5793"/>
          <ac:spMkLst>
            <pc:docMk/>
            <pc:sldMk cId="302361191" sldId="407"/>
            <ac:spMk id="3" creationId="{F35A46E1-0D18-4D3E-8C54-8FD45D5A7EC1}"/>
          </ac:spMkLst>
        </pc:spChg>
      </pc:sldChg>
      <pc:sldChg chg="new del">
        <pc:chgData name="Ali Eftekhari Milani" userId="3c4381b8-8457-4cb6-8b4e-77147de0e54e" providerId="ADAL" clId="{E111FDF4-E0AC-40F3-B9CC-289E14FEE62F}" dt="2021-11-24T18:45:16.849" v="8539" actId="47"/>
        <pc:sldMkLst>
          <pc:docMk/>
          <pc:sldMk cId="67373032" sldId="408"/>
        </pc:sldMkLst>
      </pc:sldChg>
    </pc:docChg>
  </pc:docChgLst>
  <pc:docChgLst>
    <pc:chgData name="Chenyang Lai" userId="74869a2f-79b5-4874-b818-8c2bc2266c86" providerId="ADAL" clId="{4157F1F3-898B-4FBC-AB9E-20D0E738CCD4}"/>
    <pc:docChg chg="modSld">
      <pc:chgData name="Chenyang Lai" userId="74869a2f-79b5-4874-b818-8c2bc2266c86" providerId="ADAL" clId="{4157F1F3-898B-4FBC-AB9E-20D0E738CCD4}" dt="2023-11-29T11:30:33.048" v="9" actId="20577"/>
      <pc:docMkLst>
        <pc:docMk/>
      </pc:docMkLst>
      <pc:sldChg chg="modSp mod">
        <pc:chgData name="Chenyang Lai" userId="74869a2f-79b5-4874-b818-8c2bc2266c86" providerId="ADAL" clId="{4157F1F3-898B-4FBC-AB9E-20D0E738CCD4}" dt="2023-11-29T11:30:33.048" v="9" actId="20577"/>
        <pc:sldMkLst>
          <pc:docMk/>
          <pc:sldMk cId="1751112552" sldId="261"/>
        </pc:sldMkLst>
        <pc:spChg chg="mod">
          <ac:chgData name="Chenyang Lai" userId="74869a2f-79b5-4874-b818-8c2bc2266c86" providerId="ADAL" clId="{4157F1F3-898B-4FBC-AB9E-20D0E738CCD4}" dt="2023-11-29T11:30:33.048" v="9" actId="20577"/>
          <ac:spMkLst>
            <pc:docMk/>
            <pc:sldMk cId="1751112552" sldId="261"/>
            <ac:spMk id="133" creationId="{00000000-0000-0000-0000-000000000000}"/>
          </ac:spMkLst>
        </pc:spChg>
      </pc:sldChg>
    </pc:docChg>
  </pc:docChgLst>
  <pc:docChgLst>
    <pc:chgData name="Chenyang Lai" userId="74869a2f-79b5-4874-b818-8c2bc2266c86" providerId="ADAL" clId="{7A11CA71-1EE8-4283-9A63-D93E611897AC}"/>
    <pc:docChg chg="undo custSel addSld modSld modMainMaster">
      <pc:chgData name="Chenyang Lai" userId="74869a2f-79b5-4874-b818-8c2bc2266c86" providerId="ADAL" clId="{7A11CA71-1EE8-4283-9A63-D93E611897AC}" dt="2023-04-27T15:05:40.061" v="434" actId="20577"/>
      <pc:docMkLst>
        <pc:docMk/>
      </pc:docMkLst>
      <pc:sldChg chg="modSp mod">
        <pc:chgData name="Chenyang Lai" userId="74869a2f-79b5-4874-b818-8c2bc2266c86" providerId="ADAL" clId="{7A11CA71-1EE8-4283-9A63-D93E611897AC}" dt="2023-04-27T09:35:49.918" v="81" actId="20577"/>
        <pc:sldMkLst>
          <pc:docMk/>
          <pc:sldMk cId="1751112552" sldId="261"/>
        </pc:sldMkLst>
        <pc:spChg chg="mod">
          <ac:chgData name="Chenyang Lai" userId="74869a2f-79b5-4874-b818-8c2bc2266c86" providerId="ADAL" clId="{7A11CA71-1EE8-4283-9A63-D93E611897AC}" dt="2023-04-27T09:35:14.471" v="20" actId="1076"/>
          <ac:spMkLst>
            <pc:docMk/>
            <pc:sldMk cId="1751112552" sldId="261"/>
            <ac:spMk id="9" creationId="{00000000-0000-0000-0000-000000000000}"/>
          </ac:spMkLst>
        </pc:spChg>
        <pc:spChg chg="mod">
          <ac:chgData name="Chenyang Lai" userId="74869a2f-79b5-4874-b818-8c2bc2266c86" providerId="ADAL" clId="{7A11CA71-1EE8-4283-9A63-D93E611897AC}" dt="2023-04-27T09:35:07.696" v="18" actId="20577"/>
          <ac:spMkLst>
            <pc:docMk/>
            <pc:sldMk cId="1751112552" sldId="261"/>
            <ac:spMk id="132" creationId="{00000000-0000-0000-0000-000000000000}"/>
          </ac:spMkLst>
        </pc:spChg>
        <pc:spChg chg="mod">
          <ac:chgData name="Chenyang Lai" userId="74869a2f-79b5-4874-b818-8c2bc2266c86" providerId="ADAL" clId="{7A11CA71-1EE8-4283-9A63-D93E611897AC}" dt="2023-04-27T09:35:49.918" v="81" actId="20577"/>
          <ac:spMkLst>
            <pc:docMk/>
            <pc:sldMk cId="1751112552" sldId="261"/>
            <ac:spMk id="133" creationId="{00000000-0000-0000-0000-000000000000}"/>
          </ac:spMkLst>
        </pc:spChg>
      </pc:sldChg>
      <pc:sldChg chg="modSp mod">
        <pc:chgData name="Chenyang Lai" userId="74869a2f-79b5-4874-b818-8c2bc2266c86" providerId="ADAL" clId="{7A11CA71-1EE8-4283-9A63-D93E611897AC}" dt="2023-04-27T09:53:28.472" v="307"/>
        <pc:sldMkLst>
          <pc:docMk/>
          <pc:sldMk cId="3689480425" sldId="393"/>
        </pc:sldMkLst>
        <pc:spChg chg="mod">
          <ac:chgData name="Chenyang Lai" userId="74869a2f-79b5-4874-b818-8c2bc2266c86" providerId="ADAL" clId="{7A11CA71-1EE8-4283-9A63-D93E611897AC}" dt="2023-04-27T09:53:28.472" v="307"/>
          <ac:spMkLst>
            <pc:docMk/>
            <pc:sldMk cId="3689480425" sldId="393"/>
            <ac:spMk id="2" creationId="{A451599B-F2DF-47A8-B7BA-3646DDAFF0E4}"/>
          </ac:spMkLst>
        </pc:spChg>
      </pc:sldChg>
      <pc:sldChg chg="modSp mod">
        <pc:chgData name="Chenyang Lai" userId="74869a2f-79b5-4874-b818-8c2bc2266c86" providerId="ADAL" clId="{7A11CA71-1EE8-4283-9A63-D93E611897AC}" dt="2023-04-27T09:54:11.990" v="312" actId="20577"/>
        <pc:sldMkLst>
          <pc:docMk/>
          <pc:sldMk cId="1554386813" sldId="394"/>
        </pc:sldMkLst>
        <pc:spChg chg="mod">
          <ac:chgData name="Chenyang Lai" userId="74869a2f-79b5-4874-b818-8c2bc2266c86" providerId="ADAL" clId="{7A11CA71-1EE8-4283-9A63-D93E611897AC}" dt="2023-04-27T09:54:11.990" v="312" actId="20577"/>
          <ac:spMkLst>
            <pc:docMk/>
            <pc:sldMk cId="1554386813" sldId="394"/>
            <ac:spMk id="2" creationId="{A9F36962-2543-4449-8DA2-FBF398481A37}"/>
          </ac:spMkLst>
        </pc:spChg>
      </pc:sldChg>
      <pc:sldChg chg="addSp delSp modSp mod">
        <pc:chgData name="Chenyang Lai" userId="74869a2f-79b5-4874-b818-8c2bc2266c86" providerId="ADAL" clId="{7A11CA71-1EE8-4283-9A63-D93E611897AC}" dt="2023-04-27T15:05:40.061" v="434" actId="20577"/>
        <pc:sldMkLst>
          <pc:docMk/>
          <pc:sldMk cId="1581131785" sldId="398"/>
        </pc:sldMkLst>
        <pc:spChg chg="mod">
          <ac:chgData name="Chenyang Lai" userId="74869a2f-79b5-4874-b818-8c2bc2266c86" providerId="ADAL" clId="{7A11CA71-1EE8-4283-9A63-D93E611897AC}" dt="2023-04-27T15:05:40.061" v="434" actId="20577"/>
          <ac:spMkLst>
            <pc:docMk/>
            <pc:sldMk cId="1581131785" sldId="398"/>
            <ac:spMk id="3" creationId="{0F2DB3A2-1F00-4BD0-BD7F-E68F0158AB72}"/>
          </ac:spMkLst>
        </pc:spChg>
        <pc:spChg chg="mod">
          <ac:chgData name="Chenyang Lai" userId="74869a2f-79b5-4874-b818-8c2bc2266c86" providerId="ADAL" clId="{7A11CA71-1EE8-4283-9A63-D93E611897AC}" dt="2023-04-27T13:08:53.578" v="368" actId="1076"/>
          <ac:spMkLst>
            <pc:docMk/>
            <pc:sldMk cId="1581131785" sldId="398"/>
            <ac:spMk id="5" creationId="{3F66170D-825A-497F-BDA0-E8884C3A0B3F}"/>
          </ac:spMkLst>
        </pc:spChg>
        <pc:picChg chg="add del mod">
          <ac:chgData name="Chenyang Lai" userId="74869a2f-79b5-4874-b818-8c2bc2266c86" providerId="ADAL" clId="{7A11CA71-1EE8-4283-9A63-D93E611897AC}" dt="2023-04-27T13:08:55.725" v="371" actId="22"/>
          <ac:picMkLst>
            <pc:docMk/>
            <pc:sldMk cId="1581131785" sldId="398"/>
            <ac:picMk id="8" creationId="{777B27A9-7A36-F2B4-916F-6976CC9A84AC}"/>
          </ac:picMkLst>
        </pc:picChg>
        <pc:picChg chg="add del">
          <ac:chgData name="Chenyang Lai" userId="74869a2f-79b5-4874-b818-8c2bc2266c86" providerId="ADAL" clId="{7A11CA71-1EE8-4283-9A63-D93E611897AC}" dt="2023-04-27T13:18:47.089" v="373" actId="478"/>
          <ac:picMkLst>
            <pc:docMk/>
            <pc:sldMk cId="1581131785" sldId="398"/>
            <ac:picMk id="9" creationId="{4AEB722F-E894-4D65-8BD4-388A91B56E43}"/>
          </ac:picMkLst>
        </pc:picChg>
        <pc:picChg chg="add mod">
          <ac:chgData name="Chenyang Lai" userId="74869a2f-79b5-4874-b818-8c2bc2266c86" providerId="ADAL" clId="{7A11CA71-1EE8-4283-9A63-D93E611897AC}" dt="2023-04-27T13:18:53.858" v="378" actId="1076"/>
          <ac:picMkLst>
            <pc:docMk/>
            <pc:sldMk cId="1581131785" sldId="398"/>
            <ac:picMk id="12" creationId="{036A3172-0B04-1A83-A4FC-B3EB4F8150C4}"/>
          </ac:picMkLst>
        </pc:picChg>
        <pc:cxnChg chg="mod">
          <ac:chgData name="Chenyang Lai" userId="74869a2f-79b5-4874-b818-8c2bc2266c86" providerId="ADAL" clId="{7A11CA71-1EE8-4283-9A63-D93E611897AC}" dt="2023-04-27T13:08:53.578" v="368" actId="1076"/>
          <ac:cxnSpMkLst>
            <pc:docMk/>
            <pc:sldMk cId="1581131785" sldId="398"/>
            <ac:cxnSpMk id="4" creationId="{CDC0D499-A582-4CD2-B487-B65D34163D56}"/>
          </ac:cxnSpMkLst>
        </pc:cxnChg>
      </pc:sldChg>
      <pc:sldChg chg="addSp delSp modSp mod">
        <pc:chgData name="Chenyang Lai" userId="74869a2f-79b5-4874-b818-8c2bc2266c86" providerId="ADAL" clId="{7A11CA71-1EE8-4283-9A63-D93E611897AC}" dt="2023-04-27T13:19:36.463" v="389" actId="20577"/>
        <pc:sldMkLst>
          <pc:docMk/>
          <pc:sldMk cId="634578146" sldId="399"/>
        </pc:sldMkLst>
        <pc:spChg chg="mod">
          <ac:chgData name="Chenyang Lai" userId="74869a2f-79b5-4874-b818-8c2bc2266c86" providerId="ADAL" clId="{7A11CA71-1EE8-4283-9A63-D93E611897AC}" dt="2023-04-27T13:19:36.463" v="389" actId="20577"/>
          <ac:spMkLst>
            <pc:docMk/>
            <pc:sldMk cId="634578146" sldId="399"/>
            <ac:spMk id="3" creationId="{2A85D7F7-CEBD-40DF-A9F7-782501B193B4}"/>
          </ac:spMkLst>
        </pc:spChg>
        <pc:picChg chg="del">
          <ac:chgData name="Chenyang Lai" userId="74869a2f-79b5-4874-b818-8c2bc2266c86" providerId="ADAL" clId="{7A11CA71-1EE8-4283-9A63-D93E611897AC}" dt="2023-04-27T13:19:20.355" v="381" actId="478"/>
          <ac:picMkLst>
            <pc:docMk/>
            <pc:sldMk cId="634578146" sldId="399"/>
            <ac:picMk id="5" creationId="{82791D1B-7A5F-464E-AE25-90D2312840E4}"/>
          </ac:picMkLst>
        </pc:picChg>
        <pc:picChg chg="add mod">
          <ac:chgData name="Chenyang Lai" userId="74869a2f-79b5-4874-b818-8c2bc2266c86" providerId="ADAL" clId="{7A11CA71-1EE8-4283-9A63-D93E611897AC}" dt="2023-04-27T13:19:26.279" v="385" actId="1076"/>
          <ac:picMkLst>
            <pc:docMk/>
            <pc:sldMk cId="634578146" sldId="399"/>
            <ac:picMk id="6" creationId="{96F29210-570D-5A63-F129-5F98C0863B49}"/>
          </ac:picMkLst>
        </pc:picChg>
      </pc:sldChg>
      <pc:sldChg chg="modSp mod">
        <pc:chgData name="Chenyang Lai" userId="74869a2f-79b5-4874-b818-8c2bc2266c86" providerId="ADAL" clId="{7A11CA71-1EE8-4283-9A63-D93E611897AC}" dt="2023-04-27T09:53:19.204" v="306"/>
        <pc:sldMkLst>
          <pc:docMk/>
          <pc:sldMk cId="2600624725" sldId="400"/>
        </pc:sldMkLst>
        <pc:spChg chg="mod">
          <ac:chgData name="Chenyang Lai" userId="74869a2f-79b5-4874-b818-8c2bc2266c86" providerId="ADAL" clId="{7A11CA71-1EE8-4283-9A63-D93E611897AC}" dt="2023-04-27T09:52:31.828" v="300"/>
          <ac:spMkLst>
            <pc:docMk/>
            <pc:sldMk cId="2600624725" sldId="400"/>
            <ac:spMk id="2" creationId="{15E46143-2CC6-4C75-8FCB-46986CB33249}"/>
          </ac:spMkLst>
        </pc:spChg>
        <pc:spChg chg="mod">
          <ac:chgData name="Chenyang Lai" userId="74869a2f-79b5-4874-b818-8c2bc2266c86" providerId="ADAL" clId="{7A11CA71-1EE8-4283-9A63-D93E611897AC}" dt="2023-04-27T09:53:19.204" v="306"/>
          <ac:spMkLst>
            <pc:docMk/>
            <pc:sldMk cId="2600624725" sldId="400"/>
            <ac:spMk id="3" creationId="{33F87BDD-0BA4-485D-8BB1-F256F9264F17}"/>
          </ac:spMkLst>
        </pc:spChg>
      </pc:sldChg>
      <pc:sldChg chg="addSp delSp modSp mod">
        <pc:chgData name="Chenyang Lai" userId="74869a2f-79b5-4874-b818-8c2bc2266c86" providerId="ADAL" clId="{7A11CA71-1EE8-4283-9A63-D93E611897AC}" dt="2023-04-27T13:25:19.099" v="393" actId="1076"/>
        <pc:sldMkLst>
          <pc:docMk/>
          <pc:sldMk cId="1202738554" sldId="404"/>
        </pc:sldMkLst>
        <pc:picChg chg="add mod">
          <ac:chgData name="Chenyang Lai" userId="74869a2f-79b5-4874-b818-8c2bc2266c86" providerId="ADAL" clId="{7A11CA71-1EE8-4283-9A63-D93E611897AC}" dt="2023-04-27T13:25:19.099" v="393" actId="1076"/>
          <ac:picMkLst>
            <pc:docMk/>
            <pc:sldMk cId="1202738554" sldId="404"/>
            <ac:picMk id="5" creationId="{236C8E83-A80B-2807-405F-9B7361BD31CC}"/>
          </ac:picMkLst>
        </pc:picChg>
        <pc:picChg chg="del">
          <ac:chgData name="Chenyang Lai" userId="74869a2f-79b5-4874-b818-8c2bc2266c86" providerId="ADAL" clId="{7A11CA71-1EE8-4283-9A63-D93E611897AC}" dt="2023-04-27T13:25:16.667" v="392" actId="478"/>
          <ac:picMkLst>
            <pc:docMk/>
            <pc:sldMk cId="1202738554" sldId="404"/>
            <ac:picMk id="7" creationId="{B5C8B4FD-1937-44B3-9CAC-F618F1A8DD98}"/>
          </ac:picMkLst>
        </pc:picChg>
      </pc:sldChg>
      <pc:sldChg chg="modSp mod">
        <pc:chgData name="Chenyang Lai" userId="74869a2f-79b5-4874-b818-8c2bc2266c86" providerId="ADAL" clId="{7A11CA71-1EE8-4283-9A63-D93E611897AC}" dt="2023-04-27T14:00:12.167" v="424" actId="20577"/>
        <pc:sldMkLst>
          <pc:docMk/>
          <pc:sldMk cId="302361191" sldId="407"/>
        </pc:sldMkLst>
        <pc:spChg chg="mod">
          <ac:chgData name="Chenyang Lai" userId="74869a2f-79b5-4874-b818-8c2bc2266c86" providerId="ADAL" clId="{7A11CA71-1EE8-4283-9A63-D93E611897AC}" dt="2023-04-27T14:00:12.167" v="424" actId="20577"/>
          <ac:spMkLst>
            <pc:docMk/>
            <pc:sldMk cId="302361191" sldId="407"/>
            <ac:spMk id="3" creationId="{F35A46E1-0D18-4D3E-8C54-8FD45D5A7EC1}"/>
          </ac:spMkLst>
        </pc:spChg>
      </pc:sldChg>
      <pc:sldChg chg="modSp add mod">
        <pc:chgData name="Chenyang Lai" userId="74869a2f-79b5-4874-b818-8c2bc2266c86" providerId="ADAL" clId="{7A11CA71-1EE8-4283-9A63-D93E611897AC}" dt="2023-04-27T12:51:54.722" v="353"/>
        <pc:sldMkLst>
          <pc:docMk/>
          <pc:sldMk cId="808627298" sldId="408"/>
        </pc:sldMkLst>
        <pc:spChg chg="mod">
          <ac:chgData name="Chenyang Lai" userId="74869a2f-79b5-4874-b818-8c2bc2266c86" providerId="ADAL" clId="{7A11CA71-1EE8-4283-9A63-D93E611897AC}" dt="2023-04-27T09:36:16.003" v="97" actId="313"/>
          <ac:spMkLst>
            <pc:docMk/>
            <pc:sldMk cId="808627298" sldId="408"/>
            <ac:spMk id="2" creationId="{15E46143-2CC6-4C75-8FCB-46986CB33249}"/>
          </ac:spMkLst>
        </pc:spChg>
        <pc:spChg chg="mod">
          <ac:chgData name="Chenyang Lai" userId="74869a2f-79b5-4874-b818-8c2bc2266c86" providerId="ADAL" clId="{7A11CA71-1EE8-4283-9A63-D93E611897AC}" dt="2023-04-27T12:51:54.722" v="353"/>
          <ac:spMkLst>
            <pc:docMk/>
            <pc:sldMk cId="808627298" sldId="408"/>
            <ac:spMk id="3" creationId="{33F87BDD-0BA4-485D-8BB1-F256F9264F17}"/>
          </ac:spMkLst>
        </pc:spChg>
      </pc:sldChg>
      <pc:sldChg chg="addSp delSp modSp add mod">
        <pc:chgData name="Chenyang Lai" userId="74869a2f-79b5-4874-b818-8c2bc2266c86" providerId="ADAL" clId="{7A11CA71-1EE8-4283-9A63-D93E611897AC}" dt="2023-04-27T13:45:54.600" v="404" actId="1076"/>
        <pc:sldMkLst>
          <pc:docMk/>
          <pc:sldMk cId="2630455665" sldId="411"/>
        </pc:sldMkLst>
        <pc:spChg chg="mod">
          <ac:chgData name="Chenyang Lai" userId="74869a2f-79b5-4874-b818-8c2bc2266c86" providerId="ADAL" clId="{7A11CA71-1EE8-4283-9A63-D93E611897AC}" dt="2023-04-27T13:45:33.061" v="400" actId="20577"/>
          <ac:spMkLst>
            <pc:docMk/>
            <pc:sldMk cId="2630455665" sldId="411"/>
            <ac:spMk id="3" creationId="{FE0A1000-A853-4389-B738-92370FE9DBD1}"/>
          </ac:spMkLst>
        </pc:spChg>
        <pc:picChg chg="add mod">
          <ac:chgData name="Chenyang Lai" userId="74869a2f-79b5-4874-b818-8c2bc2266c86" providerId="ADAL" clId="{7A11CA71-1EE8-4283-9A63-D93E611897AC}" dt="2023-04-27T13:45:54.600" v="404" actId="1076"/>
          <ac:picMkLst>
            <pc:docMk/>
            <pc:sldMk cId="2630455665" sldId="411"/>
            <ac:picMk id="5" creationId="{7B8F7B81-7925-AE38-6190-69FF35FA3A0D}"/>
          </ac:picMkLst>
        </pc:picChg>
        <pc:picChg chg="del">
          <ac:chgData name="Chenyang Lai" userId="74869a2f-79b5-4874-b818-8c2bc2266c86" providerId="ADAL" clId="{7A11CA71-1EE8-4283-9A63-D93E611897AC}" dt="2023-04-27T13:45:51.752" v="403" actId="478"/>
          <ac:picMkLst>
            <pc:docMk/>
            <pc:sldMk cId="2630455665" sldId="411"/>
            <ac:picMk id="7" creationId="{D9E100DA-155C-4696-B90F-5A7153A4200C}"/>
          </ac:picMkLst>
        </pc:picChg>
      </pc:sldChg>
      <pc:sldChg chg="addSp delSp modSp add mod">
        <pc:chgData name="Chenyang Lai" userId="74869a2f-79b5-4874-b818-8c2bc2266c86" providerId="ADAL" clId="{7A11CA71-1EE8-4283-9A63-D93E611897AC}" dt="2023-04-27T14:00:06.064" v="422" actId="1076"/>
        <pc:sldMkLst>
          <pc:docMk/>
          <pc:sldMk cId="4169806037" sldId="412"/>
        </pc:sldMkLst>
        <pc:spChg chg="mod">
          <ac:chgData name="Chenyang Lai" userId="74869a2f-79b5-4874-b818-8c2bc2266c86" providerId="ADAL" clId="{7A11CA71-1EE8-4283-9A63-D93E611897AC}" dt="2023-04-27T13:35:53.023" v="395" actId="20577"/>
          <ac:spMkLst>
            <pc:docMk/>
            <pc:sldMk cId="4169806037" sldId="412"/>
            <ac:spMk id="3" creationId="{088A890C-5899-4A79-8207-4E831E38C687}"/>
          </ac:spMkLst>
        </pc:spChg>
        <pc:spChg chg="mod">
          <ac:chgData name="Chenyang Lai" userId="74869a2f-79b5-4874-b818-8c2bc2266c86" providerId="ADAL" clId="{7A11CA71-1EE8-4283-9A63-D93E611897AC}" dt="2023-04-27T13:59:26.080" v="413" actId="1076"/>
          <ac:spMkLst>
            <pc:docMk/>
            <pc:sldMk cId="4169806037" sldId="412"/>
            <ac:spMk id="7" creationId="{483B7C77-073D-4C55-BF4A-0E8692009F12}"/>
          </ac:spMkLst>
        </pc:spChg>
        <pc:spChg chg="add mod">
          <ac:chgData name="Chenyang Lai" userId="74869a2f-79b5-4874-b818-8c2bc2266c86" providerId="ADAL" clId="{7A11CA71-1EE8-4283-9A63-D93E611897AC}" dt="2023-04-27T14:00:06.064" v="422" actId="1076"/>
          <ac:spMkLst>
            <pc:docMk/>
            <pc:sldMk cId="4169806037" sldId="412"/>
            <ac:spMk id="8" creationId="{F802BF47-7870-8795-2607-48A8D3DC004F}"/>
          </ac:spMkLst>
        </pc:spChg>
        <pc:spChg chg="mod">
          <ac:chgData name="Chenyang Lai" userId="74869a2f-79b5-4874-b818-8c2bc2266c86" providerId="ADAL" clId="{7A11CA71-1EE8-4283-9A63-D93E611897AC}" dt="2023-04-27T13:59:22.963" v="411" actId="1076"/>
          <ac:spMkLst>
            <pc:docMk/>
            <pc:sldMk cId="4169806037" sldId="412"/>
            <ac:spMk id="10" creationId="{A44961EE-C721-470E-B002-768BE73FD12E}"/>
          </ac:spMkLst>
        </pc:spChg>
        <pc:spChg chg="mod">
          <ac:chgData name="Chenyang Lai" userId="74869a2f-79b5-4874-b818-8c2bc2266c86" providerId="ADAL" clId="{7A11CA71-1EE8-4283-9A63-D93E611897AC}" dt="2023-04-27T13:59:30.077" v="414" actId="1076"/>
          <ac:spMkLst>
            <pc:docMk/>
            <pc:sldMk cId="4169806037" sldId="412"/>
            <ac:spMk id="11" creationId="{9A0E5A48-4E44-430B-B3AF-2E139D327482}"/>
          </ac:spMkLst>
        </pc:spChg>
        <pc:picChg chg="add mod ord">
          <ac:chgData name="Chenyang Lai" userId="74869a2f-79b5-4874-b818-8c2bc2266c86" providerId="ADAL" clId="{7A11CA71-1EE8-4283-9A63-D93E611897AC}" dt="2023-04-27T13:59:16.929" v="410" actId="1076"/>
          <ac:picMkLst>
            <pc:docMk/>
            <pc:sldMk cId="4169806037" sldId="412"/>
            <ac:picMk id="5" creationId="{9DB117B3-9B82-5197-C0D2-5B88114C1918}"/>
          </ac:picMkLst>
        </pc:picChg>
        <pc:picChg chg="del">
          <ac:chgData name="Chenyang Lai" userId="74869a2f-79b5-4874-b818-8c2bc2266c86" providerId="ADAL" clId="{7A11CA71-1EE8-4283-9A63-D93E611897AC}" dt="2023-04-27T13:59:06.327" v="405" actId="478"/>
          <ac:picMkLst>
            <pc:docMk/>
            <pc:sldMk cId="4169806037" sldId="412"/>
            <ac:picMk id="9" creationId="{63E4E7B6-BA08-4643-9455-6D3CF55FA502}"/>
          </ac:picMkLst>
        </pc:picChg>
      </pc:sldChg>
      <pc:sldChg chg="addSp delSp modSp add mod">
        <pc:chgData name="Chenyang Lai" userId="74869a2f-79b5-4874-b818-8c2bc2266c86" providerId="ADAL" clId="{7A11CA71-1EE8-4283-9A63-D93E611897AC}" dt="2023-04-27T14:14:35.442" v="432" actId="1076"/>
        <pc:sldMkLst>
          <pc:docMk/>
          <pc:sldMk cId="1074172782" sldId="413"/>
        </pc:sldMkLst>
        <pc:spChg chg="mod">
          <ac:chgData name="Chenyang Lai" userId="74869a2f-79b5-4874-b818-8c2bc2266c86" providerId="ADAL" clId="{7A11CA71-1EE8-4283-9A63-D93E611897AC}" dt="2023-04-27T13:35:57.214" v="396" actId="20577"/>
          <ac:spMkLst>
            <pc:docMk/>
            <pc:sldMk cId="1074172782" sldId="413"/>
            <ac:spMk id="3" creationId="{184BC992-6BC4-4250-B7BE-558BF92FF86B}"/>
          </ac:spMkLst>
        </pc:spChg>
        <pc:picChg chg="add mod">
          <ac:chgData name="Chenyang Lai" userId="74869a2f-79b5-4874-b818-8c2bc2266c86" providerId="ADAL" clId="{7A11CA71-1EE8-4283-9A63-D93E611897AC}" dt="2023-04-27T14:14:35.442" v="432" actId="1076"/>
          <ac:picMkLst>
            <pc:docMk/>
            <pc:sldMk cId="1074172782" sldId="413"/>
            <ac:picMk id="5" creationId="{14E07C8E-221C-8466-A81A-0E55CB9CFEF8}"/>
          </ac:picMkLst>
        </pc:picChg>
        <pc:picChg chg="add del">
          <ac:chgData name="Chenyang Lai" userId="74869a2f-79b5-4874-b818-8c2bc2266c86" providerId="ADAL" clId="{7A11CA71-1EE8-4283-9A63-D93E611897AC}" dt="2023-04-27T14:14:25.372" v="427" actId="478"/>
          <ac:picMkLst>
            <pc:docMk/>
            <pc:sldMk cId="1074172782" sldId="413"/>
            <ac:picMk id="9" creationId="{C37A6684-CF02-4D1D-A4B1-2878407C46B4}"/>
          </ac:picMkLst>
        </pc:picChg>
      </pc:sldChg>
      <pc:sldChg chg="addSp delSp modSp add mod">
        <pc:chgData name="Chenyang Lai" userId="74869a2f-79b5-4874-b818-8c2bc2266c86" providerId="ADAL" clId="{7A11CA71-1EE8-4283-9A63-D93E611897AC}" dt="2023-04-27T10:00:57.132" v="346" actId="20577"/>
        <pc:sldMkLst>
          <pc:docMk/>
          <pc:sldMk cId="3603362134" sldId="414"/>
        </pc:sldMkLst>
        <pc:spChg chg="del">
          <ac:chgData name="Chenyang Lai" userId="74869a2f-79b5-4874-b818-8c2bc2266c86" providerId="ADAL" clId="{7A11CA71-1EE8-4283-9A63-D93E611897AC}" dt="2023-04-27T10:00:25.269" v="317" actId="478"/>
          <ac:spMkLst>
            <pc:docMk/>
            <pc:sldMk cId="3603362134" sldId="414"/>
            <ac:spMk id="2" creationId="{28DAF3E6-979D-4BBC-8A17-59D719382C32}"/>
          </ac:spMkLst>
        </pc:spChg>
        <pc:spChg chg="del">
          <ac:chgData name="Chenyang Lai" userId="74869a2f-79b5-4874-b818-8c2bc2266c86" providerId="ADAL" clId="{7A11CA71-1EE8-4283-9A63-D93E611897AC}" dt="2023-04-27T10:00:18.395" v="315" actId="478"/>
          <ac:spMkLst>
            <pc:docMk/>
            <pc:sldMk cId="3603362134" sldId="414"/>
            <ac:spMk id="3" creationId="{184BC992-6BC4-4250-B7BE-558BF92FF86B}"/>
          </ac:spMkLst>
        </pc:spChg>
        <pc:spChg chg="add del mod">
          <ac:chgData name="Chenyang Lai" userId="74869a2f-79b5-4874-b818-8c2bc2266c86" providerId="ADAL" clId="{7A11CA71-1EE8-4283-9A63-D93E611897AC}" dt="2023-04-27T10:00:20.973" v="316" actId="478"/>
          <ac:spMkLst>
            <pc:docMk/>
            <pc:sldMk cId="3603362134" sldId="414"/>
            <ac:spMk id="5" creationId="{D9CF55EF-7EC5-B6C9-52EC-4A89C80CB1A3}"/>
          </ac:spMkLst>
        </pc:spChg>
        <pc:spChg chg="del">
          <ac:chgData name="Chenyang Lai" userId="74869a2f-79b5-4874-b818-8c2bc2266c86" providerId="ADAL" clId="{7A11CA71-1EE8-4283-9A63-D93E611897AC}" dt="2023-04-27T10:00:18.395" v="315" actId="478"/>
          <ac:spMkLst>
            <pc:docMk/>
            <pc:sldMk cId="3603362134" sldId="414"/>
            <ac:spMk id="6" creationId="{FF11F07D-6E59-4E54-B9A2-87C18D177CF8}"/>
          </ac:spMkLst>
        </pc:spChg>
        <pc:spChg chg="del">
          <ac:chgData name="Chenyang Lai" userId="74869a2f-79b5-4874-b818-8c2bc2266c86" providerId="ADAL" clId="{7A11CA71-1EE8-4283-9A63-D93E611897AC}" dt="2023-04-27T10:00:18.395" v="315" actId="478"/>
          <ac:spMkLst>
            <pc:docMk/>
            <pc:sldMk cId="3603362134" sldId="414"/>
            <ac:spMk id="7" creationId="{B64C0C2E-8019-41F6-AF69-CEBC7B02A929}"/>
          </ac:spMkLst>
        </pc:spChg>
        <pc:spChg chg="add del mod">
          <ac:chgData name="Chenyang Lai" userId="74869a2f-79b5-4874-b818-8c2bc2266c86" providerId="ADAL" clId="{7A11CA71-1EE8-4283-9A63-D93E611897AC}" dt="2023-04-27T10:00:28.122" v="318" actId="478"/>
          <ac:spMkLst>
            <pc:docMk/>
            <pc:sldMk cId="3603362134" sldId="414"/>
            <ac:spMk id="10" creationId="{4E64D3A1-83EB-B128-70C6-043CCE96F582}"/>
          </ac:spMkLst>
        </pc:spChg>
        <pc:spChg chg="add mod">
          <ac:chgData name="Chenyang Lai" userId="74869a2f-79b5-4874-b818-8c2bc2266c86" providerId="ADAL" clId="{7A11CA71-1EE8-4283-9A63-D93E611897AC}" dt="2023-04-27T10:00:57.132" v="346" actId="20577"/>
          <ac:spMkLst>
            <pc:docMk/>
            <pc:sldMk cId="3603362134" sldId="414"/>
            <ac:spMk id="11" creationId="{10BF7112-DE9A-E1A3-5210-D2D862744BF6}"/>
          </ac:spMkLst>
        </pc:spChg>
        <pc:picChg chg="del">
          <ac:chgData name="Chenyang Lai" userId="74869a2f-79b5-4874-b818-8c2bc2266c86" providerId="ADAL" clId="{7A11CA71-1EE8-4283-9A63-D93E611897AC}" dt="2023-04-27T10:00:18.395" v="315" actId="478"/>
          <ac:picMkLst>
            <pc:docMk/>
            <pc:sldMk cId="3603362134" sldId="414"/>
            <ac:picMk id="9" creationId="{C37A6684-CF02-4D1D-A4B1-2878407C46B4}"/>
          </ac:picMkLst>
        </pc:picChg>
      </pc:sldChg>
      <pc:sldMasterChg chg="modSldLayout">
        <pc:chgData name="Chenyang Lai" userId="74869a2f-79b5-4874-b818-8c2bc2266c86" providerId="ADAL" clId="{7A11CA71-1EE8-4283-9A63-D93E611897AC}" dt="2023-04-27T09:38:41.401" v="163" actId="20577"/>
        <pc:sldMasterMkLst>
          <pc:docMk/>
          <pc:sldMasterMk cId="1119611595" sldId="2147483648"/>
        </pc:sldMasterMkLst>
        <pc:sldLayoutChg chg="modSp mod">
          <pc:chgData name="Chenyang Lai" userId="74869a2f-79b5-4874-b818-8c2bc2266c86" providerId="ADAL" clId="{7A11CA71-1EE8-4283-9A63-D93E611897AC}" dt="2023-04-27T09:38:41.401" v="163" actId="20577"/>
          <pc:sldLayoutMkLst>
            <pc:docMk/>
            <pc:sldMasterMk cId="1119611595" sldId="2147483648"/>
            <pc:sldLayoutMk cId="1258886870" sldId="2147483650"/>
          </pc:sldLayoutMkLst>
          <pc:spChg chg="mod">
            <ac:chgData name="Chenyang Lai" userId="74869a2f-79b5-4874-b818-8c2bc2266c86" providerId="ADAL" clId="{7A11CA71-1EE8-4283-9A63-D93E611897AC}" dt="2023-04-27T09:38:41.401" v="163" actId="20577"/>
            <ac:spMkLst>
              <pc:docMk/>
              <pc:sldMasterMk cId="1119611595" sldId="2147483648"/>
              <pc:sldLayoutMk cId="1258886870" sldId="2147483650"/>
              <ac:spMk id="130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78D06-28CB-41F2-A8FC-BB315CC3E4F0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CE5EF1-1845-4ED6-B421-30F147DC9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824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ttangolo 167"/>
          <p:cNvSpPr/>
          <p:nvPr userDrawn="1"/>
        </p:nvSpPr>
        <p:spPr>
          <a:xfrm>
            <a:off x="0" y="3832224"/>
            <a:ext cx="9144000" cy="3025775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69" name="Gruppo 168"/>
          <p:cNvGrpSpPr/>
          <p:nvPr userDrawn="1"/>
        </p:nvGrpSpPr>
        <p:grpSpPr>
          <a:xfrm>
            <a:off x="48007" y="3816351"/>
            <a:ext cx="9036647" cy="180000"/>
            <a:chOff x="1218340" y="275867"/>
            <a:chExt cx="17715122" cy="567843"/>
          </a:xfrm>
        </p:grpSpPr>
        <p:cxnSp>
          <p:nvCxnSpPr>
            <p:cNvPr id="170" name="Connettore 1 169"/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ttore 1 170"/>
            <p:cNvCxnSpPr/>
            <p:nvPr userDrawn="1"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ttore 1 171"/>
            <p:cNvCxnSpPr/>
            <p:nvPr userDrawn="1"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ttore 1 172"/>
            <p:cNvCxnSpPr/>
            <p:nvPr userDrawn="1"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ttore 1 173"/>
            <p:cNvCxnSpPr/>
            <p:nvPr userDrawn="1"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ttore 1 174"/>
            <p:cNvCxnSpPr/>
            <p:nvPr userDrawn="1"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ttore 1 175"/>
            <p:cNvCxnSpPr/>
            <p:nvPr userDrawn="1"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ttore 1 176"/>
            <p:cNvCxnSpPr/>
            <p:nvPr userDrawn="1"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1 177"/>
            <p:cNvCxnSpPr/>
            <p:nvPr userDrawn="1"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ttore 1 178"/>
            <p:cNvCxnSpPr/>
            <p:nvPr userDrawn="1"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ttore 1 179"/>
            <p:cNvCxnSpPr/>
            <p:nvPr userDrawn="1"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/>
            <p:nvPr userDrawn="1"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1 181"/>
            <p:cNvCxnSpPr/>
            <p:nvPr userDrawn="1"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ttore 1 182"/>
            <p:cNvCxnSpPr/>
            <p:nvPr userDrawn="1"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 userDrawn="1"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ttore 1 184"/>
            <p:cNvCxnSpPr/>
            <p:nvPr userDrawn="1"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ttore 1 185"/>
            <p:cNvCxnSpPr/>
            <p:nvPr userDrawn="1"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ttore 1 186"/>
            <p:cNvCxnSpPr/>
            <p:nvPr userDrawn="1"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ttore 1 187"/>
            <p:cNvCxnSpPr/>
            <p:nvPr userDrawn="1"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ttore 1 188"/>
            <p:cNvCxnSpPr/>
            <p:nvPr userDrawn="1"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1 189"/>
            <p:cNvCxnSpPr/>
            <p:nvPr userDrawn="1"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ttore 1 190"/>
            <p:cNvCxnSpPr/>
            <p:nvPr userDrawn="1"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ttore 1 191"/>
            <p:cNvCxnSpPr/>
            <p:nvPr userDrawn="1"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1 192"/>
            <p:cNvCxnSpPr/>
            <p:nvPr userDrawn="1"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ttore 1 193"/>
            <p:cNvCxnSpPr/>
            <p:nvPr userDrawn="1"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ttore 1 194"/>
            <p:cNvCxnSpPr/>
            <p:nvPr userDrawn="1"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95"/>
            <p:cNvCxnSpPr/>
            <p:nvPr userDrawn="1"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ttore 1 196"/>
            <p:cNvCxnSpPr/>
            <p:nvPr userDrawn="1"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ttore 1 197"/>
            <p:cNvCxnSpPr/>
            <p:nvPr userDrawn="1"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/>
            <p:cNvCxnSpPr/>
            <p:nvPr userDrawn="1"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ttore 1 199"/>
            <p:cNvCxnSpPr/>
            <p:nvPr userDrawn="1"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ttore 1 200"/>
            <p:cNvCxnSpPr/>
            <p:nvPr userDrawn="1"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1 201"/>
            <p:cNvCxnSpPr/>
            <p:nvPr userDrawn="1"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ttore 1 202"/>
            <p:cNvCxnSpPr/>
            <p:nvPr userDrawn="1"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1 203"/>
            <p:cNvCxnSpPr/>
            <p:nvPr userDrawn="1"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1 204"/>
            <p:cNvCxnSpPr/>
            <p:nvPr userDrawn="1"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ttore 1 205"/>
            <p:cNvCxnSpPr/>
            <p:nvPr userDrawn="1"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ttore 1 206"/>
            <p:cNvCxnSpPr/>
            <p:nvPr userDrawn="1"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1 207"/>
            <p:cNvCxnSpPr/>
            <p:nvPr userDrawn="1"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ttore 1 208"/>
            <p:cNvCxnSpPr/>
            <p:nvPr userDrawn="1"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ttore 1 209"/>
            <p:cNvCxnSpPr/>
            <p:nvPr userDrawn="1"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ttore 1 210"/>
            <p:cNvCxnSpPr/>
            <p:nvPr userDrawn="1"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ttore 1 211"/>
            <p:cNvCxnSpPr/>
            <p:nvPr userDrawn="1"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ttore 1 212"/>
            <p:cNvCxnSpPr/>
            <p:nvPr userDrawn="1"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ttore 1 213"/>
            <p:cNvCxnSpPr/>
            <p:nvPr userDrawn="1"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ttore 1 214"/>
            <p:cNvCxnSpPr/>
            <p:nvPr userDrawn="1"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 userDrawn="1"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ttore 1 216"/>
            <p:cNvCxnSpPr/>
            <p:nvPr userDrawn="1"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ttore 1 217"/>
            <p:cNvCxnSpPr/>
            <p:nvPr userDrawn="1"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1 218"/>
            <p:cNvCxnSpPr/>
            <p:nvPr userDrawn="1"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ttore 1 219"/>
            <p:cNvCxnSpPr/>
            <p:nvPr userDrawn="1"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ttore 1 220"/>
            <p:cNvCxnSpPr/>
            <p:nvPr userDrawn="1"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ttore 1 221"/>
            <p:cNvCxnSpPr/>
            <p:nvPr userDrawn="1"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ttore 1 222"/>
            <p:cNvCxnSpPr/>
            <p:nvPr userDrawn="1"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ttore 1 223"/>
            <p:cNvCxnSpPr/>
            <p:nvPr userDrawn="1"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ttore 1 224"/>
            <p:cNvCxnSpPr/>
            <p:nvPr userDrawn="1"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ttore 1 225"/>
            <p:cNvCxnSpPr/>
            <p:nvPr userDrawn="1"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1 226"/>
            <p:cNvCxnSpPr/>
            <p:nvPr userDrawn="1"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Connettore 1 227"/>
            <p:cNvCxnSpPr/>
            <p:nvPr userDrawn="1"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ttore 1 228"/>
            <p:cNvCxnSpPr/>
            <p:nvPr userDrawn="1"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1 229"/>
            <p:cNvCxnSpPr/>
            <p:nvPr userDrawn="1"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ttore 1 230"/>
            <p:cNvCxnSpPr/>
            <p:nvPr userDrawn="1"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ttore 1 231"/>
            <p:cNvCxnSpPr/>
            <p:nvPr userDrawn="1"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ttore 1 232"/>
            <p:cNvCxnSpPr/>
            <p:nvPr userDrawn="1"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1 233"/>
            <p:cNvCxnSpPr/>
            <p:nvPr userDrawn="1"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ttore 1 234"/>
            <p:cNvCxnSpPr/>
            <p:nvPr userDrawn="1"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1 235"/>
            <p:cNvCxnSpPr/>
            <p:nvPr userDrawn="1"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ttore 1 236"/>
            <p:cNvCxnSpPr/>
            <p:nvPr userDrawn="1"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1 237"/>
            <p:cNvCxnSpPr/>
            <p:nvPr userDrawn="1"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 userDrawn="1"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ttore 1 239"/>
            <p:cNvCxnSpPr/>
            <p:nvPr userDrawn="1"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1 240"/>
            <p:cNvCxnSpPr/>
            <p:nvPr userDrawn="1"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1 241"/>
            <p:cNvCxnSpPr/>
            <p:nvPr userDrawn="1"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ttore 1 242"/>
            <p:cNvCxnSpPr/>
            <p:nvPr userDrawn="1"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ttore 1 243"/>
            <p:cNvCxnSpPr/>
            <p:nvPr userDrawn="1"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1 244"/>
            <p:cNvCxnSpPr/>
            <p:nvPr userDrawn="1"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1 245"/>
            <p:cNvCxnSpPr/>
            <p:nvPr userDrawn="1"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ttore 1 246"/>
            <p:cNvCxnSpPr/>
            <p:nvPr userDrawn="1"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ttore 1 247"/>
            <p:cNvCxnSpPr/>
            <p:nvPr userDrawn="1"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/>
            <p:cNvCxnSpPr/>
            <p:nvPr userDrawn="1"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ttore 1 249"/>
            <p:cNvCxnSpPr/>
            <p:nvPr userDrawn="1"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ttore 1 250"/>
            <p:cNvCxnSpPr/>
            <p:nvPr userDrawn="1"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ttore 1 251"/>
            <p:cNvCxnSpPr/>
            <p:nvPr userDrawn="1"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ttore 1 252"/>
            <p:cNvCxnSpPr/>
            <p:nvPr userDrawn="1"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ttore 1 253"/>
            <p:cNvCxnSpPr/>
            <p:nvPr userDrawn="1"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ttore 1 254"/>
            <p:cNvCxnSpPr/>
            <p:nvPr userDrawn="1"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ttore 1 255"/>
            <p:cNvCxnSpPr/>
            <p:nvPr userDrawn="1"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ttore 1 256"/>
            <p:cNvCxnSpPr/>
            <p:nvPr userDrawn="1"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ttore 1 257"/>
            <p:cNvCxnSpPr/>
            <p:nvPr userDrawn="1"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ttore 1 258"/>
            <p:cNvCxnSpPr/>
            <p:nvPr userDrawn="1"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ttore 1 259"/>
            <p:cNvCxnSpPr/>
            <p:nvPr userDrawn="1"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ttore 1 260"/>
            <p:cNvCxnSpPr/>
            <p:nvPr userDrawn="1"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ttore 1 261"/>
            <p:cNvCxnSpPr/>
            <p:nvPr userDrawn="1"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ttore 1 262"/>
            <p:cNvCxnSpPr/>
            <p:nvPr userDrawn="1"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ttore 1 263"/>
            <p:cNvCxnSpPr/>
            <p:nvPr userDrawn="1"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ttore 1 264"/>
            <p:cNvCxnSpPr/>
            <p:nvPr userDrawn="1"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ttore 1 265"/>
            <p:cNvCxnSpPr/>
            <p:nvPr userDrawn="1"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Connettore 1 266"/>
            <p:cNvCxnSpPr/>
            <p:nvPr userDrawn="1"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nettore 1 267"/>
            <p:cNvCxnSpPr/>
            <p:nvPr userDrawn="1"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ttore 1 268"/>
            <p:cNvCxnSpPr/>
            <p:nvPr userDrawn="1"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ttore 1 269"/>
            <p:cNvCxnSpPr/>
            <p:nvPr userDrawn="1"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Connettore 1 270"/>
            <p:cNvCxnSpPr/>
            <p:nvPr userDrawn="1"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nettore 1 271"/>
            <p:cNvCxnSpPr/>
            <p:nvPr userDrawn="1"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ttore 1 272"/>
            <p:cNvCxnSpPr/>
            <p:nvPr userDrawn="1"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ttore 1 273"/>
            <p:cNvCxnSpPr/>
            <p:nvPr userDrawn="1"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ttore 1 274"/>
            <p:cNvCxnSpPr/>
            <p:nvPr userDrawn="1"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ttore 1 275"/>
            <p:cNvCxnSpPr/>
            <p:nvPr userDrawn="1"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ttore 1 276"/>
            <p:cNvCxnSpPr/>
            <p:nvPr userDrawn="1"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ttore 1 277"/>
            <p:cNvCxnSpPr/>
            <p:nvPr userDrawn="1"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ttore 1 278"/>
            <p:cNvCxnSpPr/>
            <p:nvPr userDrawn="1"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ttore 1 279"/>
            <p:cNvCxnSpPr/>
            <p:nvPr userDrawn="1"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Connettore 1 280"/>
            <p:cNvCxnSpPr/>
            <p:nvPr userDrawn="1"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Connettore 1 281"/>
            <p:cNvCxnSpPr/>
            <p:nvPr userDrawn="1"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onnettore 1 282"/>
            <p:cNvCxnSpPr/>
            <p:nvPr userDrawn="1"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Connettore 1 283"/>
            <p:cNvCxnSpPr/>
            <p:nvPr userDrawn="1"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ttore 1 284"/>
            <p:cNvCxnSpPr/>
            <p:nvPr userDrawn="1"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ttore 1 285"/>
            <p:cNvCxnSpPr/>
            <p:nvPr userDrawn="1"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ttore 1 286"/>
            <p:cNvCxnSpPr/>
            <p:nvPr userDrawn="1"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Connettore 1 287"/>
            <p:cNvCxnSpPr/>
            <p:nvPr userDrawn="1"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Connettore 1 288"/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1534" y="4149725"/>
            <a:ext cx="7772400" cy="96837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41534" y="5260975"/>
            <a:ext cx="7772400" cy="13335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514812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155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66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80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Rettangolo 252"/>
          <p:cNvSpPr/>
          <p:nvPr userDrawn="1"/>
        </p:nvSpPr>
        <p:spPr>
          <a:xfrm>
            <a:off x="0" y="1"/>
            <a:ext cx="9144000" cy="1269904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Fare </a:t>
            </a:r>
            <a:r>
              <a:rPr lang="en-US" noProof="0" dirty="0" err="1"/>
              <a:t>clic</a:t>
            </a:r>
            <a:r>
              <a:rPr lang="en-US" noProof="0" dirty="0"/>
              <a:t> per </a:t>
            </a:r>
            <a:r>
              <a:rPr lang="en-US" noProof="0" dirty="0" err="1"/>
              <a:t>modificare</a:t>
            </a:r>
            <a:r>
              <a:rPr lang="en-US" noProof="0" dirty="0"/>
              <a:t> lo stile del </a:t>
            </a:r>
            <a:r>
              <a:rPr lang="en-US" noProof="0" dirty="0" err="1"/>
              <a:t>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323726" cy="4525963"/>
          </a:xfrm>
        </p:spPr>
        <p:txBody>
          <a:bodyPr>
            <a:normAutofit/>
          </a:bodyPr>
          <a:lstStyle>
            <a:lvl1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noProof="0" dirty="0"/>
              <a:t>Fare </a:t>
            </a:r>
            <a:r>
              <a:rPr lang="en-US" noProof="0" dirty="0" err="1"/>
              <a:t>clic</a:t>
            </a:r>
            <a:r>
              <a:rPr lang="en-US" noProof="0" dirty="0"/>
              <a:t> per </a:t>
            </a:r>
            <a:r>
              <a:rPr lang="en-US" noProof="0" dirty="0" err="1"/>
              <a:t>modificare</a:t>
            </a:r>
            <a:r>
              <a:rPr lang="en-US" noProof="0" dirty="0"/>
              <a:t> </a:t>
            </a:r>
            <a:r>
              <a:rPr lang="en-US" noProof="0" dirty="0" err="1"/>
              <a:t>stili</a:t>
            </a:r>
            <a:r>
              <a:rPr lang="en-US" noProof="0" dirty="0"/>
              <a:t> del testo </a:t>
            </a:r>
            <a:r>
              <a:rPr lang="en-US" noProof="0" dirty="0" err="1"/>
              <a:t>dello</a:t>
            </a:r>
            <a:r>
              <a:rPr lang="en-US" noProof="0" dirty="0"/>
              <a:t> schema</a:t>
            </a:r>
          </a:p>
          <a:p>
            <a:pPr lvl="1"/>
            <a:r>
              <a:rPr lang="en-US" noProof="0" dirty="0"/>
              <a:t>Secondo </a:t>
            </a:r>
            <a:r>
              <a:rPr lang="en-US" noProof="0" dirty="0" err="1"/>
              <a:t>livello</a:t>
            </a:r>
            <a:endParaRPr lang="en-US" noProof="0" dirty="0"/>
          </a:p>
          <a:p>
            <a:pPr lvl="2"/>
            <a:r>
              <a:rPr lang="en-US" noProof="0" dirty="0" err="1"/>
              <a:t>Terzo</a:t>
            </a:r>
            <a:r>
              <a:rPr lang="en-US" noProof="0" dirty="0"/>
              <a:t> </a:t>
            </a:r>
            <a:r>
              <a:rPr lang="en-US" noProof="0" dirty="0" err="1"/>
              <a:t>livello</a:t>
            </a:r>
            <a:endParaRPr lang="en-US" noProof="0" dirty="0"/>
          </a:p>
          <a:p>
            <a:pPr lvl="3"/>
            <a:r>
              <a:rPr lang="en-US" noProof="0" dirty="0"/>
              <a:t>Quarto </a:t>
            </a:r>
            <a:r>
              <a:rPr lang="en-US" noProof="0" dirty="0" err="1"/>
              <a:t>livello</a:t>
            </a:r>
            <a:endParaRPr lang="en-US" noProof="0" dirty="0"/>
          </a:p>
          <a:p>
            <a:pPr lvl="4"/>
            <a:r>
              <a:rPr lang="en-US" noProof="0" dirty="0"/>
              <a:t>Quinto </a:t>
            </a:r>
            <a:r>
              <a:rPr lang="en-US" noProof="0" dirty="0" err="1"/>
              <a:t>livello</a:t>
            </a:r>
            <a:endParaRPr lang="en-US" noProof="0" dirty="0"/>
          </a:p>
        </p:txBody>
      </p:sp>
      <p:sp>
        <p:nvSpPr>
          <p:cNvPr id="129" name="Rettangolo 128"/>
          <p:cNvSpPr/>
          <p:nvPr userDrawn="1"/>
        </p:nvSpPr>
        <p:spPr>
          <a:xfrm>
            <a:off x="0" y="6126162"/>
            <a:ext cx="9144000" cy="731837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0" name="CasellaDiTesto 129"/>
          <p:cNvSpPr txBox="1"/>
          <p:nvPr userDrawn="1"/>
        </p:nvSpPr>
        <p:spPr>
          <a:xfrm>
            <a:off x="157778" y="6363505"/>
            <a:ext cx="3283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>
                <a:solidFill>
                  <a:srgbClr val="FFFFFF"/>
                </a:solidFill>
                <a:latin typeface="Arial"/>
                <a:cs typeface="Arial"/>
              </a:rPr>
              <a:t>Ibrahim Ahmed (ibrahim.ahmed@polimi.it)</a:t>
            </a:r>
          </a:p>
        </p:txBody>
      </p:sp>
      <p:grpSp>
        <p:nvGrpSpPr>
          <p:cNvPr id="132" name="Gruppo 131"/>
          <p:cNvGrpSpPr/>
          <p:nvPr userDrawn="1"/>
        </p:nvGrpSpPr>
        <p:grpSpPr>
          <a:xfrm>
            <a:off x="48007" y="1089904"/>
            <a:ext cx="9036647" cy="180000"/>
            <a:chOff x="1218340" y="275867"/>
            <a:chExt cx="17715122" cy="567843"/>
          </a:xfrm>
        </p:grpSpPr>
        <p:cxnSp>
          <p:nvCxnSpPr>
            <p:cNvPr id="133" name="Connettore 1 132"/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ttore 1 133"/>
            <p:cNvCxnSpPr/>
            <p:nvPr userDrawn="1"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ttore 1 134"/>
            <p:cNvCxnSpPr/>
            <p:nvPr userDrawn="1"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ttore 1 135"/>
            <p:cNvCxnSpPr/>
            <p:nvPr userDrawn="1"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ttore 1 136"/>
            <p:cNvCxnSpPr/>
            <p:nvPr userDrawn="1"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ttore 1 137"/>
            <p:cNvCxnSpPr/>
            <p:nvPr userDrawn="1"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ttore 1 138"/>
            <p:cNvCxnSpPr/>
            <p:nvPr userDrawn="1"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ttore 1 139"/>
            <p:cNvCxnSpPr/>
            <p:nvPr userDrawn="1"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ttore 1 140"/>
            <p:cNvCxnSpPr/>
            <p:nvPr userDrawn="1"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ttore 1 141"/>
            <p:cNvCxnSpPr/>
            <p:nvPr userDrawn="1"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ttore 1 142"/>
            <p:cNvCxnSpPr/>
            <p:nvPr userDrawn="1"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1 143"/>
            <p:cNvCxnSpPr/>
            <p:nvPr userDrawn="1"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ttore 1 144"/>
            <p:cNvCxnSpPr/>
            <p:nvPr userDrawn="1"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ttore 1 145"/>
            <p:cNvCxnSpPr/>
            <p:nvPr userDrawn="1"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ttore 1 146"/>
            <p:cNvCxnSpPr/>
            <p:nvPr userDrawn="1"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ttore 1 147"/>
            <p:cNvCxnSpPr/>
            <p:nvPr userDrawn="1"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ttore 1 148"/>
            <p:cNvCxnSpPr/>
            <p:nvPr userDrawn="1"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ttore 1 149"/>
            <p:cNvCxnSpPr/>
            <p:nvPr userDrawn="1"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ttore 1 150"/>
            <p:cNvCxnSpPr/>
            <p:nvPr userDrawn="1"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ttore 1 151"/>
            <p:cNvCxnSpPr/>
            <p:nvPr userDrawn="1"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ttore 1 152"/>
            <p:cNvCxnSpPr/>
            <p:nvPr userDrawn="1"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ttore 1 153"/>
            <p:cNvCxnSpPr/>
            <p:nvPr userDrawn="1"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ttore 1 154"/>
            <p:cNvCxnSpPr/>
            <p:nvPr userDrawn="1"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ttore 1 155"/>
            <p:cNvCxnSpPr/>
            <p:nvPr userDrawn="1"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ttore 1 156"/>
            <p:cNvCxnSpPr/>
            <p:nvPr userDrawn="1"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nettore 1 157"/>
            <p:cNvCxnSpPr/>
            <p:nvPr userDrawn="1"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ttore 1 158"/>
            <p:cNvCxnSpPr/>
            <p:nvPr userDrawn="1"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ttore 1 159"/>
            <p:cNvCxnSpPr/>
            <p:nvPr userDrawn="1"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ttore 1 160"/>
            <p:cNvCxnSpPr/>
            <p:nvPr userDrawn="1"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ttore 1 161"/>
            <p:cNvCxnSpPr/>
            <p:nvPr userDrawn="1"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ttore 1 162"/>
            <p:cNvCxnSpPr/>
            <p:nvPr userDrawn="1"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ttore 1 163"/>
            <p:cNvCxnSpPr/>
            <p:nvPr userDrawn="1"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ttore 1 164"/>
            <p:cNvCxnSpPr/>
            <p:nvPr userDrawn="1"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ttore 1 165"/>
            <p:cNvCxnSpPr/>
            <p:nvPr userDrawn="1"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ttore 1 166"/>
            <p:cNvCxnSpPr/>
            <p:nvPr userDrawn="1"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ttore 1 167"/>
            <p:cNvCxnSpPr/>
            <p:nvPr userDrawn="1"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ttore 1 168"/>
            <p:cNvCxnSpPr/>
            <p:nvPr userDrawn="1"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ttore 1 169"/>
            <p:cNvCxnSpPr/>
            <p:nvPr userDrawn="1"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ttore 1 170"/>
            <p:cNvCxnSpPr/>
            <p:nvPr userDrawn="1"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ttore 1 171"/>
            <p:cNvCxnSpPr/>
            <p:nvPr userDrawn="1"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ttore 1 172"/>
            <p:cNvCxnSpPr/>
            <p:nvPr userDrawn="1"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ttore 1 173"/>
            <p:cNvCxnSpPr/>
            <p:nvPr userDrawn="1"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ttore 1 174"/>
            <p:cNvCxnSpPr/>
            <p:nvPr userDrawn="1"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ttore 1 175"/>
            <p:cNvCxnSpPr/>
            <p:nvPr userDrawn="1"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ttore 1 176"/>
            <p:cNvCxnSpPr/>
            <p:nvPr userDrawn="1"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1 177"/>
            <p:cNvCxnSpPr/>
            <p:nvPr userDrawn="1"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ttore 1 178"/>
            <p:cNvCxnSpPr/>
            <p:nvPr userDrawn="1"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ttore 1 179"/>
            <p:cNvCxnSpPr/>
            <p:nvPr userDrawn="1"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/>
            <p:nvPr userDrawn="1"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1 181"/>
            <p:cNvCxnSpPr/>
            <p:nvPr userDrawn="1"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ttore 1 182"/>
            <p:cNvCxnSpPr/>
            <p:nvPr userDrawn="1"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 userDrawn="1"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ttore 1 184"/>
            <p:cNvCxnSpPr/>
            <p:nvPr userDrawn="1"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ttore 1 185"/>
            <p:cNvCxnSpPr/>
            <p:nvPr userDrawn="1"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ttore 1 186"/>
            <p:cNvCxnSpPr/>
            <p:nvPr userDrawn="1"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ttore 1 187"/>
            <p:cNvCxnSpPr/>
            <p:nvPr userDrawn="1"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ttore 1 188"/>
            <p:cNvCxnSpPr/>
            <p:nvPr userDrawn="1"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1 189"/>
            <p:cNvCxnSpPr/>
            <p:nvPr userDrawn="1"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ttore 1 190"/>
            <p:cNvCxnSpPr/>
            <p:nvPr userDrawn="1"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ttore 1 191"/>
            <p:cNvCxnSpPr/>
            <p:nvPr userDrawn="1"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1 192"/>
            <p:cNvCxnSpPr/>
            <p:nvPr userDrawn="1"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ttore 1 193"/>
            <p:cNvCxnSpPr/>
            <p:nvPr userDrawn="1"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ttore 1 194"/>
            <p:cNvCxnSpPr/>
            <p:nvPr userDrawn="1"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95"/>
            <p:cNvCxnSpPr/>
            <p:nvPr userDrawn="1"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ttore 1 196"/>
            <p:cNvCxnSpPr/>
            <p:nvPr userDrawn="1"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ttore 1 197"/>
            <p:cNvCxnSpPr/>
            <p:nvPr userDrawn="1"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/>
            <p:cNvCxnSpPr/>
            <p:nvPr userDrawn="1"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ttore 1 199"/>
            <p:cNvCxnSpPr/>
            <p:nvPr userDrawn="1"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ttore 1 200"/>
            <p:cNvCxnSpPr/>
            <p:nvPr userDrawn="1"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1 201"/>
            <p:cNvCxnSpPr/>
            <p:nvPr userDrawn="1"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ttore 1 202"/>
            <p:cNvCxnSpPr/>
            <p:nvPr userDrawn="1"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1 203"/>
            <p:cNvCxnSpPr/>
            <p:nvPr userDrawn="1"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1 204"/>
            <p:cNvCxnSpPr/>
            <p:nvPr userDrawn="1"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ttore 1 205"/>
            <p:cNvCxnSpPr/>
            <p:nvPr userDrawn="1"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ttore 1 206"/>
            <p:cNvCxnSpPr/>
            <p:nvPr userDrawn="1"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1 207"/>
            <p:cNvCxnSpPr/>
            <p:nvPr userDrawn="1"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ttore 1 208"/>
            <p:cNvCxnSpPr/>
            <p:nvPr userDrawn="1"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ttore 1 209"/>
            <p:cNvCxnSpPr/>
            <p:nvPr userDrawn="1"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ttore 1 210"/>
            <p:cNvCxnSpPr/>
            <p:nvPr userDrawn="1"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ttore 1 211"/>
            <p:cNvCxnSpPr/>
            <p:nvPr userDrawn="1"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ttore 1 212"/>
            <p:cNvCxnSpPr/>
            <p:nvPr userDrawn="1"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ttore 1 213"/>
            <p:cNvCxnSpPr/>
            <p:nvPr userDrawn="1"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ttore 1 214"/>
            <p:cNvCxnSpPr/>
            <p:nvPr userDrawn="1"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 userDrawn="1"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ttore 1 216"/>
            <p:cNvCxnSpPr/>
            <p:nvPr userDrawn="1"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ttore 1 217"/>
            <p:cNvCxnSpPr/>
            <p:nvPr userDrawn="1"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1 218"/>
            <p:cNvCxnSpPr/>
            <p:nvPr userDrawn="1"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ttore 1 219"/>
            <p:cNvCxnSpPr/>
            <p:nvPr userDrawn="1"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ttore 1 220"/>
            <p:cNvCxnSpPr/>
            <p:nvPr userDrawn="1"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ttore 1 221"/>
            <p:cNvCxnSpPr/>
            <p:nvPr userDrawn="1"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ttore 1 222"/>
            <p:cNvCxnSpPr/>
            <p:nvPr userDrawn="1"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ttore 1 223"/>
            <p:cNvCxnSpPr/>
            <p:nvPr userDrawn="1"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ttore 1 224"/>
            <p:cNvCxnSpPr/>
            <p:nvPr userDrawn="1"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ttore 1 225"/>
            <p:cNvCxnSpPr/>
            <p:nvPr userDrawn="1"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1 226"/>
            <p:cNvCxnSpPr/>
            <p:nvPr userDrawn="1"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Connettore 1 227"/>
            <p:cNvCxnSpPr/>
            <p:nvPr userDrawn="1"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ttore 1 228"/>
            <p:cNvCxnSpPr/>
            <p:nvPr userDrawn="1"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1 229"/>
            <p:cNvCxnSpPr/>
            <p:nvPr userDrawn="1"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ttore 1 230"/>
            <p:cNvCxnSpPr/>
            <p:nvPr userDrawn="1"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ttore 1 231"/>
            <p:cNvCxnSpPr/>
            <p:nvPr userDrawn="1"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ttore 1 232"/>
            <p:cNvCxnSpPr/>
            <p:nvPr userDrawn="1"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1 233"/>
            <p:cNvCxnSpPr/>
            <p:nvPr userDrawn="1"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ttore 1 234"/>
            <p:cNvCxnSpPr/>
            <p:nvPr userDrawn="1"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1 235"/>
            <p:cNvCxnSpPr/>
            <p:nvPr userDrawn="1"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ttore 1 236"/>
            <p:cNvCxnSpPr/>
            <p:nvPr userDrawn="1"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1 237"/>
            <p:cNvCxnSpPr/>
            <p:nvPr userDrawn="1"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 userDrawn="1"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ttore 1 239"/>
            <p:cNvCxnSpPr/>
            <p:nvPr userDrawn="1"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1 240"/>
            <p:cNvCxnSpPr/>
            <p:nvPr userDrawn="1"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1 241"/>
            <p:cNvCxnSpPr/>
            <p:nvPr userDrawn="1"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ttore 1 242"/>
            <p:cNvCxnSpPr/>
            <p:nvPr userDrawn="1"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ttore 1 243"/>
            <p:cNvCxnSpPr/>
            <p:nvPr userDrawn="1"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1 244"/>
            <p:cNvCxnSpPr/>
            <p:nvPr userDrawn="1"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1 245"/>
            <p:cNvCxnSpPr/>
            <p:nvPr userDrawn="1"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ttore 1 246"/>
            <p:cNvCxnSpPr/>
            <p:nvPr userDrawn="1"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ttore 1 247"/>
            <p:cNvCxnSpPr/>
            <p:nvPr userDrawn="1"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/>
            <p:cNvCxnSpPr/>
            <p:nvPr userDrawn="1"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ttore 1 249"/>
            <p:cNvCxnSpPr/>
            <p:nvPr userDrawn="1"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ttore 1 250"/>
            <p:cNvCxnSpPr/>
            <p:nvPr userDrawn="1"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ttore 1 251"/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4" name="Picture 2" descr="Y:\IMMAGINE _COORDINATA_2014\PPT\modello1\loghi_PNG\03_Polimi_logotipo_bandiera-1riga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898" y="6346378"/>
            <a:ext cx="2780124" cy="28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88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922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6006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0953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8442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597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758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06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288521" y="139166"/>
            <a:ext cx="8581043" cy="84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143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11961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marL="0" indent="0" algn="l" defTabSz="457200" rtl="0" eaLnBrk="1" latinLnBrk="0" hangingPunct="1">
        <a:spcBef>
          <a:spcPct val="0"/>
        </a:spcBef>
        <a:buNone/>
        <a:defRPr sz="2200" b="1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Wingdings" charset="2"/>
        <a:buNone/>
        <a:defRPr sz="2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98" b="14682"/>
          <a:stretch/>
        </p:blipFill>
        <p:spPr bwMode="auto">
          <a:xfrm>
            <a:off x="0" y="0"/>
            <a:ext cx="9144000" cy="414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olo 4"/>
          <p:cNvSpPr>
            <a:spLocks noGrp="1"/>
          </p:cNvSpPr>
          <p:nvPr>
            <p:ph type="ctrTitle" idx="4294967295"/>
          </p:nvPr>
        </p:nvSpPr>
        <p:spPr>
          <a:xfrm>
            <a:off x="641534" y="4149725"/>
            <a:ext cx="7772400" cy="968375"/>
          </a:xfrm>
        </p:spPr>
        <p:txBody>
          <a:bodyPr>
            <a:noAutofit/>
          </a:bodyPr>
          <a:lstStyle/>
          <a:p>
            <a:pPr algn="ctr"/>
            <a:r>
              <a:rPr lang="it-IT" sz="2800" dirty="0"/>
              <a:t>Titolo presentazione</a:t>
            </a:r>
            <a:br>
              <a:rPr lang="it-IT" sz="2800" dirty="0"/>
            </a:br>
            <a:r>
              <a:rPr lang="it-IT" sz="2800" dirty="0"/>
              <a:t>sottotitolo</a:t>
            </a:r>
          </a:p>
        </p:txBody>
      </p:sp>
      <p:sp>
        <p:nvSpPr>
          <p:cNvPr id="11" name="Sottotitolo 10"/>
          <p:cNvSpPr>
            <a:spLocks noGrp="1"/>
          </p:cNvSpPr>
          <p:nvPr>
            <p:ph type="subTitle" idx="4294967295"/>
          </p:nvPr>
        </p:nvSpPr>
        <p:spPr>
          <a:xfrm>
            <a:off x="641534" y="5118100"/>
            <a:ext cx="7772400" cy="1333500"/>
          </a:xfrm>
        </p:spPr>
        <p:txBody>
          <a:bodyPr>
            <a:normAutofit/>
          </a:bodyPr>
          <a:lstStyle/>
          <a:p>
            <a:pPr algn="ctr"/>
            <a:r>
              <a:rPr lang="it-IT" b="1" dirty="0">
                <a:solidFill>
                  <a:schemeClr val="bg1"/>
                </a:solidFill>
              </a:rPr>
              <a:t>Milano, XX mese 20XX</a:t>
            </a:r>
          </a:p>
          <a:p>
            <a:endParaRPr lang="it-IT" dirty="0"/>
          </a:p>
        </p:txBody>
      </p:sp>
      <p:pic>
        <p:nvPicPr>
          <p:cNvPr id="1028" name="Picture 4" descr="Y:\IMMAGINE _COORDINATA_2014\LOGO_UFFICIALE\01_Polimi_centrato\eps\01_Polimi_centrato_COL_negativ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725" y="1996654"/>
            <a:ext cx="2133600" cy="157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8"/>
          <p:cNvSpPr/>
          <p:nvPr/>
        </p:nvSpPr>
        <p:spPr>
          <a:xfrm>
            <a:off x="0" y="3832224"/>
            <a:ext cx="9144000" cy="3025776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/>
          <p:cNvGrpSpPr/>
          <p:nvPr/>
        </p:nvGrpSpPr>
        <p:grpSpPr>
          <a:xfrm>
            <a:off x="48007" y="3816351"/>
            <a:ext cx="9036647" cy="180000"/>
            <a:chOff x="1218340" y="275867"/>
            <a:chExt cx="17715122" cy="567843"/>
          </a:xfrm>
        </p:grpSpPr>
        <p:cxnSp>
          <p:nvCxnSpPr>
            <p:cNvPr id="12" name="Connettore 1 11"/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 userDrawn="1"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 userDrawn="1"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 userDrawn="1"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 userDrawn="1"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 userDrawn="1"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7"/>
            <p:cNvCxnSpPr/>
            <p:nvPr userDrawn="1"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 userDrawn="1"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 userDrawn="1"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 userDrawn="1"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21"/>
            <p:cNvCxnSpPr/>
            <p:nvPr userDrawn="1"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2"/>
            <p:cNvCxnSpPr/>
            <p:nvPr userDrawn="1"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/>
            <p:nvPr userDrawn="1"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24"/>
            <p:cNvCxnSpPr/>
            <p:nvPr userDrawn="1"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/>
            <p:nvPr userDrawn="1"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26"/>
            <p:cNvCxnSpPr/>
            <p:nvPr userDrawn="1"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27"/>
            <p:cNvCxnSpPr/>
            <p:nvPr userDrawn="1"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28"/>
            <p:cNvCxnSpPr/>
            <p:nvPr userDrawn="1"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29"/>
            <p:cNvCxnSpPr/>
            <p:nvPr userDrawn="1"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30"/>
            <p:cNvCxnSpPr/>
            <p:nvPr userDrawn="1"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/>
            <p:nvPr userDrawn="1"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2"/>
            <p:cNvCxnSpPr/>
            <p:nvPr userDrawn="1"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/>
            <p:nvPr userDrawn="1"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4"/>
            <p:cNvCxnSpPr/>
            <p:nvPr userDrawn="1"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35"/>
            <p:cNvCxnSpPr/>
            <p:nvPr userDrawn="1"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/>
            <p:nvPr userDrawn="1"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37"/>
            <p:cNvCxnSpPr/>
            <p:nvPr userDrawn="1"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38"/>
            <p:cNvCxnSpPr/>
            <p:nvPr userDrawn="1"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9"/>
            <p:cNvCxnSpPr/>
            <p:nvPr userDrawn="1"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40"/>
            <p:cNvCxnSpPr/>
            <p:nvPr userDrawn="1"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41"/>
            <p:cNvCxnSpPr/>
            <p:nvPr userDrawn="1"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2"/>
            <p:cNvCxnSpPr/>
            <p:nvPr userDrawn="1"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3"/>
            <p:cNvCxnSpPr/>
            <p:nvPr userDrawn="1"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/>
            <p:nvPr userDrawn="1"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5"/>
            <p:cNvCxnSpPr/>
            <p:nvPr userDrawn="1"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46"/>
            <p:cNvCxnSpPr/>
            <p:nvPr userDrawn="1"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47"/>
            <p:cNvCxnSpPr/>
            <p:nvPr userDrawn="1"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8"/>
            <p:cNvCxnSpPr/>
            <p:nvPr userDrawn="1"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49"/>
            <p:cNvCxnSpPr/>
            <p:nvPr userDrawn="1"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50"/>
            <p:cNvCxnSpPr/>
            <p:nvPr userDrawn="1"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51"/>
            <p:cNvCxnSpPr/>
            <p:nvPr userDrawn="1"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/>
            <p:nvPr userDrawn="1"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53"/>
            <p:cNvCxnSpPr/>
            <p:nvPr userDrawn="1"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 userDrawn="1"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 userDrawn="1"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56"/>
            <p:cNvCxnSpPr/>
            <p:nvPr userDrawn="1"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/>
            <p:nvPr userDrawn="1"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58"/>
            <p:cNvCxnSpPr/>
            <p:nvPr userDrawn="1"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59"/>
            <p:cNvCxnSpPr/>
            <p:nvPr userDrawn="1"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60"/>
            <p:cNvCxnSpPr/>
            <p:nvPr userDrawn="1"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61"/>
            <p:cNvCxnSpPr/>
            <p:nvPr userDrawn="1"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62"/>
            <p:cNvCxnSpPr/>
            <p:nvPr userDrawn="1"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63"/>
            <p:cNvCxnSpPr/>
            <p:nvPr userDrawn="1"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64"/>
            <p:cNvCxnSpPr/>
            <p:nvPr userDrawn="1"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65"/>
            <p:cNvCxnSpPr/>
            <p:nvPr userDrawn="1"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66"/>
            <p:cNvCxnSpPr/>
            <p:nvPr userDrawn="1"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67"/>
            <p:cNvCxnSpPr/>
            <p:nvPr userDrawn="1"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68"/>
            <p:cNvCxnSpPr/>
            <p:nvPr userDrawn="1"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69"/>
            <p:cNvCxnSpPr/>
            <p:nvPr userDrawn="1"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70"/>
            <p:cNvCxnSpPr/>
            <p:nvPr userDrawn="1"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71"/>
            <p:cNvCxnSpPr/>
            <p:nvPr userDrawn="1"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72"/>
            <p:cNvCxnSpPr/>
            <p:nvPr userDrawn="1"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73"/>
            <p:cNvCxnSpPr/>
            <p:nvPr userDrawn="1"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74"/>
            <p:cNvCxnSpPr/>
            <p:nvPr userDrawn="1"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75"/>
            <p:cNvCxnSpPr/>
            <p:nvPr userDrawn="1"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76"/>
            <p:cNvCxnSpPr/>
            <p:nvPr userDrawn="1"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77"/>
            <p:cNvCxnSpPr/>
            <p:nvPr userDrawn="1"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78"/>
            <p:cNvCxnSpPr/>
            <p:nvPr userDrawn="1"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79"/>
            <p:cNvCxnSpPr/>
            <p:nvPr userDrawn="1"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80"/>
            <p:cNvCxnSpPr/>
            <p:nvPr userDrawn="1"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81"/>
            <p:cNvCxnSpPr/>
            <p:nvPr userDrawn="1"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82"/>
            <p:cNvCxnSpPr/>
            <p:nvPr userDrawn="1"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83"/>
            <p:cNvCxnSpPr/>
            <p:nvPr userDrawn="1"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4"/>
            <p:cNvCxnSpPr/>
            <p:nvPr userDrawn="1"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85"/>
            <p:cNvCxnSpPr/>
            <p:nvPr userDrawn="1"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86"/>
            <p:cNvCxnSpPr/>
            <p:nvPr userDrawn="1"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87"/>
            <p:cNvCxnSpPr/>
            <p:nvPr userDrawn="1"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88"/>
            <p:cNvCxnSpPr/>
            <p:nvPr userDrawn="1"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89"/>
            <p:cNvCxnSpPr/>
            <p:nvPr userDrawn="1"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90"/>
            <p:cNvCxnSpPr/>
            <p:nvPr userDrawn="1"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91"/>
            <p:cNvCxnSpPr/>
            <p:nvPr userDrawn="1"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92"/>
            <p:cNvCxnSpPr/>
            <p:nvPr userDrawn="1"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93"/>
            <p:cNvCxnSpPr/>
            <p:nvPr userDrawn="1"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94"/>
            <p:cNvCxnSpPr/>
            <p:nvPr userDrawn="1"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95"/>
            <p:cNvCxnSpPr/>
            <p:nvPr userDrawn="1"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96"/>
            <p:cNvCxnSpPr/>
            <p:nvPr userDrawn="1"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97"/>
            <p:cNvCxnSpPr/>
            <p:nvPr userDrawn="1"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98"/>
            <p:cNvCxnSpPr/>
            <p:nvPr userDrawn="1"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99"/>
            <p:cNvCxnSpPr/>
            <p:nvPr userDrawn="1"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100"/>
            <p:cNvCxnSpPr/>
            <p:nvPr userDrawn="1"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101"/>
            <p:cNvCxnSpPr/>
            <p:nvPr userDrawn="1"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102"/>
            <p:cNvCxnSpPr/>
            <p:nvPr userDrawn="1"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103"/>
            <p:cNvCxnSpPr/>
            <p:nvPr userDrawn="1"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104"/>
            <p:cNvCxnSpPr/>
            <p:nvPr userDrawn="1"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105"/>
            <p:cNvCxnSpPr/>
            <p:nvPr userDrawn="1"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106"/>
            <p:cNvCxnSpPr/>
            <p:nvPr userDrawn="1"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107"/>
            <p:cNvCxnSpPr/>
            <p:nvPr userDrawn="1"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108"/>
            <p:cNvCxnSpPr/>
            <p:nvPr userDrawn="1"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109"/>
            <p:cNvCxnSpPr/>
            <p:nvPr userDrawn="1"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110"/>
            <p:cNvCxnSpPr/>
            <p:nvPr userDrawn="1"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111"/>
            <p:cNvCxnSpPr/>
            <p:nvPr userDrawn="1"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112"/>
            <p:cNvCxnSpPr/>
            <p:nvPr userDrawn="1"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113"/>
            <p:cNvCxnSpPr/>
            <p:nvPr userDrawn="1"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1 114"/>
            <p:cNvCxnSpPr/>
            <p:nvPr userDrawn="1"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115"/>
            <p:cNvCxnSpPr/>
            <p:nvPr userDrawn="1"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116"/>
            <p:cNvCxnSpPr/>
            <p:nvPr userDrawn="1"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1 117"/>
            <p:cNvCxnSpPr/>
            <p:nvPr userDrawn="1"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118"/>
            <p:cNvCxnSpPr/>
            <p:nvPr userDrawn="1"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119"/>
            <p:cNvCxnSpPr/>
            <p:nvPr userDrawn="1"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120"/>
            <p:cNvCxnSpPr/>
            <p:nvPr userDrawn="1"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121"/>
            <p:cNvCxnSpPr/>
            <p:nvPr userDrawn="1"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122"/>
            <p:cNvCxnSpPr/>
            <p:nvPr userDrawn="1"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123"/>
            <p:cNvCxnSpPr/>
            <p:nvPr userDrawn="1"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124"/>
            <p:cNvCxnSpPr/>
            <p:nvPr userDrawn="1"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125"/>
            <p:cNvCxnSpPr/>
            <p:nvPr userDrawn="1"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126"/>
            <p:cNvCxnSpPr/>
            <p:nvPr userDrawn="1"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127"/>
            <p:cNvCxnSpPr/>
            <p:nvPr userDrawn="1"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128"/>
            <p:cNvCxnSpPr/>
            <p:nvPr userDrawn="1"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ttore 1 129"/>
            <p:cNvCxnSpPr/>
            <p:nvPr userDrawn="1"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ttore 1 130"/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Titolo 1"/>
          <p:cNvSpPr txBox="1">
            <a:spLocks/>
          </p:cNvSpPr>
          <p:nvPr/>
        </p:nvSpPr>
        <p:spPr>
          <a:xfrm>
            <a:off x="641534" y="4149725"/>
            <a:ext cx="7772400" cy="96837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dirty="0"/>
              <a:t>Deep Learning for F</a:t>
            </a:r>
            <a:r>
              <a:rPr lang="en-US" altLang="zh-CN" dirty="0"/>
              <a:t>ault Diagnostic</a:t>
            </a:r>
            <a:r>
              <a:rPr lang="en-US" dirty="0"/>
              <a:t> – Exercise Session</a:t>
            </a:r>
          </a:p>
        </p:txBody>
      </p:sp>
      <p:sp>
        <p:nvSpPr>
          <p:cNvPr id="133" name="Sottotitolo 2"/>
          <p:cNvSpPr txBox="1">
            <a:spLocks/>
          </p:cNvSpPr>
          <p:nvPr/>
        </p:nvSpPr>
        <p:spPr>
          <a:xfrm>
            <a:off x="338421" y="5419725"/>
            <a:ext cx="8670322" cy="133350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bg1"/>
                </a:solidFill>
              </a:rPr>
              <a:t>Ibrahim Ahmed</a:t>
            </a:r>
          </a:p>
          <a:p>
            <a:r>
              <a:rPr lang="it-IT" dirty="0">
                <a:solidFill>
                  <a:schemeClr val="bg1"/>
                </a:solidFill>
              </a:rPr>
              <a:t>Politecnico di Milano, </a:t>
            </a:r>
            <a:r>
              <a:rPr lang="it-IT" dirty="0" err="1">
                <a:solidFill>
                  <a:schemeClr val="bg1"/>
                </a:solidFill>
              </a:rPr>
              <a:t>Italy</a:t>
            </a:r>
            <a:endParaRPr lang="it-IT" dirty="0">
              <a:solidFill>
                <a:schemeClr val="bg1"/>
              </a:solidFill>
            </a:endParaRPr>
          </a:p>
          <a:p>
            <a:r>
              <a:rPr lang="en-US" i="1" dirty="0">
                <a:solidFill>
                  <a:schemeClr val="bg1"/>
                </a:solidFill>
              </a:rPr>
              <a:t>										ibrahim.ahmed@polimi.it</a:t>
            </a:r>
          </a:p>
          <a:p>
            <a:endParaRPr lang="it-IT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2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44800-EAB7-4D77-AADB-14F11CE63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5D7F7-CEBD-40DF-A9F7-782501B19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y_pred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classify(net, x_test);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test_accuracy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sum(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y_pred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== y_test) / 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numel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(y_test);</a:t>
            </a:r>
          </a:p>
          <a:p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Test set accuracy = 93.60%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Confusion matrix: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confusionchart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(y_test, 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y_pred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endParaRPr lang="en-US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en-US" sz="14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8" name="Explosion: 8 Points 7">
            <a:extLst>
              <a:ext uri="{FF2B5EF4-FFF2-40B4-BE49-F238E27FC236}">
                <a16:creationId xmlns:a16="http://schemas.microsoft.com/office/drawing/2014/main" id="{697AEA70-8EEC-4F5D-AE60-5A5FE865F307}"/>
              </a:ext>
            </a:extLst>
          </p:cNvPr>
          <p:cNvSpPr/>
          <p:nvPr/>
        </p:nvSpPr>
        <p:spPr>
          <a:xfrm>
            <a:off x="457200" y="3615613"/>
            <a:ext cx="3209730" cy="2697162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Underperformance in underrepresented classes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6F29210-570D-5A63-F129-5F98C0863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908" y="2644784"/>
            <a:ext cx="4380892" cy="328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578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60E58-E458-4F7A-AD3A-F47FDFEFC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augmentation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CF71E-18AB-46CB-BDB2-612129623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We need to increase the number of samples in classes with fewer samples by creating artificial data (oversampling)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We can randomly select some data from an underrepresented class, rotate them, add noise to them, etc., and add them to the original samples in that class</a:t>
            </a:r>
          </a:p>
          <a:p>
            <a:endParaRPr lang="en-US" dirty="0"/>
          </a:p>
          <a:p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img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squeeze(</a:t>
            </a:r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 :, :, 8));</a:t>
            </a:r>
            <a:endParaRPr lang="en-US" sz="1400" dirty="0"/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imshow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img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Rotating: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imshow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(rotate(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img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))</a:t>
            </a:r>
            <a:endParaRPr lang="en-US" sz="1400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Adding noise: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imshow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add_noise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img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C17014-85DD-4E10-A964-FB3D33F5F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619" y="2886000"/>
            <a:ext cx="1119188" cy="11144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CBFF7C-0414-4A9D-A7E1-F651E25D7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877" y="3863181"/>
            <a:ext cx="1119188" cy="1114425"/>
          </a:xfrm>
          <a:prstGeom prst="rect">
            <a:avLst/>
          </a:prstGeom>
        </p:spPr>
      </p:pic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029B5196-DA6B-45FD-93E6-18CC1F69344E}"/>
              </a:ext>
            </a:extLst>
          </p:cNvPr>
          <p:cNvSpPr/>
          <p:nvPr/>
        </p:nvSpPr>
        <p:spPr>
          <a:xfrm>
            <a:off x="3722671" y="3958437"/>
            <a:ext cx="914400" cy="91440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1BCBC1-5F63-47BE-8A70-27346D6ACE47}"/>
              </a:ext>
            </a:extLst>
          </p:cNvPr>
          <p:cNvSpPr txBox="1"/>
          <p:nvPr/>
        </p:nvSpPr>
        <p:spPr>
          <a:xfrm>
            <a:off x="4450460" y="4230971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Rotating is not a good idea in this case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B4DA98-B5DE-4CFD-B751-99B52DA1D8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077" y="5183154"/>
            <a:ext cx="1119188" cy="111442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6FE5838-CD07-44E7-AD45-ECEB0A0F18C0}"/>
              </a:ext>
            </a:extLst>
          </p:cNvPr>
          <p:cNvCxnSpPr>
            <a:cxnSpLocks/>
          </p:cNvCxnSpPr>
          <p:nvPr/>
        </p:nvCxnSpPr>
        <p:spPr>
          <a:xfrm flipH="1">
            <a:off x="1124339" y="4583899"/>
            <a:ext cx="498943" cy="1156467"/>
          </a:xfrm>
          <a:prstGeom prst="straightConnector1">
            <a:avLst/>
          </a:prstGeom>
          <a:ln w="31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7565436-EBDA-4D56-9CF3-F78EF0A192FF}"/>
              </a:ext>
            </a:extLst>
          </p:cNvPr>
          <p:cNvCxnSpPr>
            <a:cxnSpLocks/>
          </p:cNvCxnSpPr>
          <p:nvPr/>
        </p:nvCxnSpPr>
        <p:spPr>
          <a:xfrm flipH="1">
            <a:off x="1194318" y="5476065"/>
            <a:ext cx="428964" cy="278606"/>
          </a:xfrm>
          <a:prstGeom prst="straightConnector1">
            <a:avLst/>
          </a:prstGeom>
          <a:ln w="31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3C9D568-B8BD-4BC8-B289-503D3FE8FABB}"/>
              </a:ext>
            </a:extLst>
          </p:cNvPr>
          <p:cNvSpPr txBox="1"/>
          <p:nvPr/>
        </p:nvSpPr>
        <p:spPr>
          <a:xfrm>
            <a:off x="725279" y="5740366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Functions</a:t>
            </a:r>
          </a:p>
        </p:txBody>
      </p:sp>
    </p:spTree>
    <p:extLst>
      <p:ext uri="{BB962C8B-B14F-4D97-AF65-F5344CB8AC3E}">
        <p14:creationId xmlns:p14="http://schemas.microsoft.com/office/powerpoint/2010/main" val="1739704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78066-7419-457E-AA3F-4B0AC00EF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augmentation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0E3B8-81E7-4C7B-80CC-BFD54CBB08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n_per_class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edges]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histcounts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classes = [0 1 2 3 4];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max_class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max(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n_per_class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add_per_class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max_class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-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n_per_class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idx_added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[];</a:t>
            </a:r>
          </a:p>
          <a:p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for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c = 1:5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added = 0;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while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added &lt;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add_per_class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(c)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randi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(size(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1));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if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 == categorical(classes(c))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idx_added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(end + 1)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added = added + 1;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    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end</a:t>
            </a:r>
          </a:p>
          <a:p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x_train_added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add_noise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 :, :,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idx_added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));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y_train_added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idx_added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fr-FR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x_train_aug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cat(4, </a:t>
            </a:r>
            <a:r>
              <a:rPr lang="fr-FR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fr-FR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x_train_added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fr-FR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y_train_aug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cat(1, </a:t>
            </a:r>
            <a:r>
              <a:rPr lang="fr-FR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fr-FR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y_train_added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</p:txBody>
      </p:sp>
      <p:sp>
        <p:nvSpPr>
          <p:cNvPr id="6" name="Thought Bubble: Cloud 5">
            <a:extLst>
              <a:ext uri="{FF2B5EF4-FFF2-40B4-BE49-F238E27FC236}">
                <a16:creationId xmlns:a16="http://schemas.microsoft.com/office/drawing/2014/main" id="{F4C300EA-0891-4156-923A-D206E3212A6C}"/>
              </a:ext>
            </a:extLst>
          </p:cNvPr>
          <p:cNvSpPr/>
          <p:nvPr/>
        </p:nvSpPr>
        <p:spPr>
          <a:xfrm>
            <a:off x="5346850" y="1709995"/>
            <a:ext cx="3331029" cy="1642187"/>
          </a:xfrm>
          <a:prstGeom prst="cloudCallout">
            <a:avLst>
              <a:gd name="adj1" fmla="val -76295"/>
              <a:gd name="adj2" fmla="val -3636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augmentation is only performed for the training set</a:t>
            </a:r>
          </a:p>
        </p:txBody>
      </p:sp>
    </p:spTree>
    <p:extLst>
      <p:ext uri="{BB962C8B-B14F-4D97-AF65-F5344CB8AC3E}">
        <p14:creationId xmlns:p14="http://schemas.microsoft.com/office/powerpoint/2010/main" val="2115683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5360-0C56-4F70-878B-67734D86C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augmentation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17940-B6A5-42A5-8CAF-6C1E6AD2B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531" y="1600200"/>
            <a:ext cx="8323726" cy="4525963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Training data class distribution after class balancing: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BC008E-18CA-49D3-82AB-069DF40FC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556" y="2655292"/>
            <a:ext cx="3154887" cy="2517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F66C80-AAA3-42B3-988D-94B5627CDCA9}"/>
              </a:ext>
            </a:extLst>
          </p:cNvPr>
          <p:cNvSpPr txBox="1"/>
          <p:nvPr/>
        </p:nvSpPr>
        <p:spPr>
          <a:xfrm>
            <a:off x="3440921" y="2347515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samples per class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B31D06-CC8B-4C27-BC1D-D88328D011CA}"/>
              </a:ext>
            </a:extLst>
          </p:cNvPr>
          <p:cNvSpPr txBox="1"/>
          <p:nvPr/>
        </p:nvSpPr>
        <p:spPr>
          <a:xfrm>
            <a:off x="5880916" y="5018536"/>
            <a:ext cx="575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</a:p>
        </p:txBody>
      </p:sp>
    </p:spTree>
    <p:extLst>
      <p:ext uri="{BB962C8B-B14F-4D97-AF65-F5344CB8AC3E}">
        <p14:creationId xmlns:p14="http://schemas.microsoft.com/office/powerpoint/2010/main" val="3750735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59B23-38F0-44D4-97B1-7BA7DF4D9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the network with the augmented 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FE0B7-39C6-46AD-8C26-33708A9D7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Test set accuracy: 95.38%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Confusion matrix: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  <a:p>
            <a:endParaRPr lang="en-US" dirty="0"/>
          </a:p>
        </p:txBody>
      </p:sp>
      <p:sp>
        <p:nvSpPr>
          <p:cNvPr id="6" name="Thought Bubble: Cloud 5">
            <a:extLst>
              <a:ext uri="{FF2B5EF4-FFF2-40B4-BE49-F238E27FC236}">
                <a16:creationId xmlns:a16="http://schemas.microsoft.com/office/drawing/2014/main" id="{28F47DF8-C2AB-46E4-AE60-74D8044AE661}"/>
              </a:ext>
            </a:extLst>
          </p:cNvPr>
          <p:cNvSpPr/>
          <p:nvPr/>
        </p:nvSpPr>
        <p:spPr>
          <a:xfrm>
            <a:off x="783772" y="3349916"/>
            <a:ext cx="2902230" cy="1547812"/>
          </a:xfrm>
          <a:prstGeom prst="cloudCallout">
            <a:avLst>
              <a:gd name="adj1" fmla="val 44149"/>
              <a:gd name="adj2" fmla="val -6409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Minor improvement!</a:t>
            </a:r>
          </a:p>
          <a:p>
            <a:pPr algn="ctr"/>
            <a:r>
              <a:rPr lang="en-US" dirty="0"/>
              <a:t>Why?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36C8E83-A80B-2807-405F-9B7361BD3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2574" y="125730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738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46143-2CC6-4C75-8FCB-46986CB33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87BDD-0BA4-485D-8BB1-F256F9264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37656"/>
            <a:ext cx="8229600" cy="1582688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/>
              <a:t>CNN for Classification of Defect Patterns on Semiconductor Wafers</a:t>
            </a:r>
          </a:p>
        </p:txBody>
      </p:sp>
    </p:spTree>
    <p:extLst>
      <p:ext uri="{BB962C8B-B14F-4D97-AF65-F5344CB8AC3E}">
        <p14:creationId xmlns:p14="http://schemas.microsoft.com/office/powerpoint/2010/main" val="1993616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219E2-831A-4AFD-8214-F114FC0AA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ED7DF-9C14-4301-A673-42DC2CFBC0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WM-811k Wafer Map Dataset</a:t>
            </a:r>
          </a:p>
          <a:p>
            <a:r>
              <a:rPr lang="en-US" dirty="0"/>
              <a:t>Maps of device failure on semiconductor wafers</a:t>
            </a:r>
          </a:p>
          <a:p>
            <a:r>
              <a:rPr lang="en-US" dirty="0"/>
              <a:t>Each specific failure pattern is related to a specific known defect in the production line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u="sng" dirty="0"/>
              <a:t>Problem:</a:t>
            </a:r>
            <a:r>
              <a:rPr lang="en-US" dirty="0"/>
              <a:t> Automatic classification of failure patterns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u="sng" dirty="0"/>
              <a:t>Solution:</a:t>
            </a:r>
            <a:r>
              <a:rPr lang="en-US" dirty="0"/>
              <a:t> A CNN classifier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BB4928AC-A97F-4331-8BE5-B854E558A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3976" y="2771436"/>
            <a:ext cx="4376047" cy="2188024"/>
          </a:xfrm>
          <a:prstGeom prst="rect">
            <a:avLst/>
          </a:prstGeom>
          <a:noFill/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DB54D85-2BF2-4DB3-8308-1358071E3618}"/>
              </a:ext>
            </a:extLst>
          </p:cNvPr>
          <p:cNvCxnSpPr>
            <a:cxnSpLocks/>
          </p:cNvCxnSpPr>
          <p:nvPr/>
        </p:nvCxnSpPr>
        <p:spPr>
          <a:xfrm flipH="1">
            <a:off x="2142067" y="3344333"/>
            <a:ext cx="448733" cy="270934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188AF6D-104C-4FE3-98EF-7AD49EC665EE}"/>
              </a:ext>
            </a:extLst>
          </p:cNvPr>
          <p:cNvSpPr txBox="1"/>
          <p:nvPr/>
        </p:nvSpPr>
        <p:spPr>
          <a:xfrm>
            <a:off x="403979" y="3351979"/>
            <a:ext cx="17913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pixel represents several semiconductor devices</a:t>
            </a:r>
          </a:p>
        </p:txBody>
      </p:sp>
    </p:spTree>
    <p:extLst>
      <p:ext uri="{BB962C8B-B14F-4D97-AF65-F5344CB8AC3E}">
        <p14:creationId xmlns:p14="http://schemas.microsoft.com/office/powerpoint/2010/main" val="2892177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136A2-4D45-4F07-8087-8B0DBFACE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5CF296-1862-4CF0-AD79-56FC76879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Only 3 classes considered: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/>
              <a:t>Center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/>
              <a:t>Donut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/>
              <a:t>Edge-Loc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Number of samples in each class: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/>
              <a:t>Center: 4294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/>
              <a:t>Donut: 555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/>
              <a:t>Edge-Loc: 5189</a:t>
            </a:r>
          </a:p>
          <a:p>
            <a:endParaRPr lang="en-US" dirty="0"/>
          </a:p>
          <a:p>
            <a:endParaRPr lang="en-US" dirty="0"/>
          </a:p>
          <a:p>
            <a:pPr marL="1028700" lvl="1"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05ADEA-A5F8-4C9F-9F82-A4EEF5313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666" y="1600200"/>
            <a:ext cx="1509183" cy="15091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05B354-CEB6-434B-B613-3EA449BE4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403847" y="1600200"/>
            <a:ext cx="1509183" cy="15091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8BE016-8983-4F37-AA44-D02969BD3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7028" y="1600200"/>
            <a:ext cx="1509183" cy="15091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10DDDC9-C4E6-44AE-A50A-6FEE8CD77003}"/>
              </a:ext>
            </a:extLst>
          </p:cNvPr>
          <p:cNvSpPr txBox="1"/>
          <p:nvPr/>
        </p:nvSpPr>
        <p:spPr>
          <a:xfrm>
            <a:off x="4028810" y="3090446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683641-A3FC-4A11-BA41-BB4FBF8C2CE8}"/>
              </a:ext>
            </a:extLst>
          </p:cNvPr>
          <p:cNvSpPr txBox="1"/>
          <p:nvPr/>
        </p:nvSpPr>
        <p:spPr>
          <a:xfrm>
            <a:off x="5809624" y="3109383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Donut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BDE26F-10FA-4FAC-92DD-FCBB265B07BB}"/>
              </a:ext>
            </a:extLst>
          </p:cNvPr>
          <p:cNvSpPr txBox="1"/>
          <p:nvPr/>
        </p:nvSpPr>
        <p:spPr>
          <a:xfrm>
            <a:off x="7424527" y="3109383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Edge-Loc</a:t>
            </a:r>
          </a:p>
        </p:txBody>
      </p:sp>
      <p:sp>
        <p:nvSpPr>
          <p:cNvPr id="15" name="Explosion: 8 Points 14">
            <a:extLst>
              <a:ext uri="{FF2B5EF4-FFF2-40B4-BE49-F238E27FC236}">
                <a16:creationId xmlns:a16="http://schemas.microsoft.com/office/drawing/2014/main" id="{C74A4A4B-0119-4A34-A823-CE9262C4A26E}"/>
              </a:ext>
            </a:extLst>
          </p:cNvPr>
          <p:cNvSpPr/>
          <p:nvPr/>
        </p:nvSpPr>
        <p:spPr>
          <a:xfrm>
            <a:off x="4254759" y="4038656"/>
            <a:ext cx="3089011" cy="1509183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Class imbalance</a:t>
            </a:r>
          </a:p>
        </p:txBody>
      </p:sp>
    </p:spTree>
    <p:extLst>
      <p:ext uri="{BB962C8B-B14F-4D97-AF65-F5344CB8AC3E}">
        <p14:creationId xmlns:p14="http://schemas.microsoft.com/office/powerpoint/2010/main" val="336177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E9408-3B13-4107-9428-C898B8C8E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49760-4C74-4930-A7B2-E8B4550E8D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imshow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(center(:, :, :, 2))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9A5124-8596-44F8-A56D-2040ADB37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914" y="2639586"/>
            <a:ext cx="1709446" cy="170944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FE1E3A8-221B-421E-B625-C20857C14C99}"/>
              </a:ext>
            </a:extLst>
          </p:cNvPr>
          <p:cNvCxnSpPr>
            <a:cxnSpLocks/>
          </p:cNvCxnSpPr>
          <p:nvPr/>
        </p:nvCxnSpPr>
        <p:spPr>
          <a:xfrm>
            <a:off x="4086809" y="2793542"/>
            <a:ext cx="9144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577E82-752F-4C4B-BA23-4DD93379AA97}"/>
              </a:ext>
            </a:extLst>
          </p:cNvPr>
          <p:cNvCxnSpPr>
            <a:cxnSpLocks/>
          </p:cNvCxnSpPr>
          <p:nvPr/>
        </p:nvCxnSpPr>
        <p:spPr>
          <a:xfrm>
            <a:off x="4086809" y="3039248"/>
            <a:ext cx="914400" cy="45506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C88AED8-FBCD-400B-AAA0-0C2B8227C15A}"/>
              </a:ext>
            </a:extLst>
          </p:cNvPr>
          <p:cNvSpPr txBox="1"/>
          <p:nvPr/>
        </p:nvSpPr>
        <p:spPr>
          <a:xfrm>
            <a:off x="5050220" y="2608876"/>
            <a:ext cx="2417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(Healthy/Background)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6CE5DB-8E2F-4046-8327-FBAEFDC0835C}"/>
              </a:ext>
            </a:extLst>
          </p:cNvPr>
          <p:cNvSpPr txBox="1"/>
          <p:nvPr/>
        </p:nvSpPr>
        <p:spPr>
          <a:xfrm>
            <a:off x="5050220" y="3309643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(Defective)</a:t>
            </a:r>
          </a:p>
        </p:txBody>
      </p:sp>
    </p:spTree>
    <p:extLst>
      <p:ext uri="{BB962C8B-B14F-4D97-AF65-F5344CB8AC3E}">
        <p14:creationId xmlns:p14="http://schemas.microsoft.com/office/powerpoint/2010/main" val="510019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1AF9B-03CE-4708-8742-A66F47FD2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A46E1-0D18-4D3E-8C54-8FD45D5A7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Divide the data into training, validation, and test sets, taking the same percentage of data from each class (E.g., 50% per class for training set, etc.)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Train a CNN (same architecture used in the previous case study) on this dataset and discuss the classification accuracy.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Plot the classification accuracy vs. different percentages of data per class taken for training (5%, 10%, 15%, …, 80%).  Divide the rest of the data equally in validation and test sets. What is the optimum number of training samples for this problem?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Repeat the previous exercise, but this time also performing data augmentation for balancing the classes. Rotate and add noise to randomly selected samples from each class in the training set.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61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46143-2CC6-4C75-8FCB-46986CB33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87BDD-0BA4-485D-8BB1-F256F9264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194" y="1520728"/>
            <a:ext cx="9014806" cy="41942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/>
              <a:t>1, </a:t>
            </a:r>
            <a:r>
              <a:rPr lang="en-US" sz="2500" b="1" dirty="0"/>
              <a:t>Demo case</a:t>
            </a:r>
            <a:r>
              <a:rPr lang="en-US" sz="2500" dirty="0"/>
              <a:t>: </a:t>
            </a:r>
            <a:r>
              <a:rPr lang="en-US" altLang="zh-CN" sz="2500" dirty="0"/>
              <a:t>CNN for </a:t>
            </a:r>
            <a:r>
              <a:rPr lang="en-US" sz="2500" dirty="0"/>
              <a:t>Classification of MNIST Handwritten digits </a:t>
            </a:r>
          </a:p>
          <a:p>
            <a:pPr marL="0" indent="0">
              <a:buNone/>
            </a:pPr>
            <a:r>
              <a:rPr lang="en-US" sz="2500" dirty="0"/>
              <a:t>(</a:t>
            </a:r>
            <a:r>
              <a:rPr lang="en-US" altLang="zh-CN" sz="2500" dirty="0"/>
              <a:t>0-30 mins</a:t>
            </a:r>
            <a:r>
              <a:rPr lang="en-US" sz="2500" dirty="0"/>
              <a:t>)</a:t>
            </a:r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r>
              <a:rPr lang="en-US" sz="2500" dirty="0"/>
              <a:t>2, </a:t>
            </a:r>
            <a:r>
              <a:rPr lang="en-US" sz="2500" b="1" dirty="0"/>
              <a:t>Real case (Classwork)</a:t>
            </a:r>
            <a:r>
              <a:rPr lang="en-US" sz="2500" dirty="0"/>
              <a:t>: CNN for Classification of Defect Patterns on Semiconductor Wafers</a:t>
            </a:r>
          </a:p>
          <a:p>
            <a:pPr marL="0" indent="0">
              <a:buNone/>
            </a:pPr>
            <a:r>
              <a:rPr lang="en-US" sz="2500" dirty="0"/>
              <a:t>(30-60 mins)</a:t>
            </a:r>
          </a:p>
          <a:p>
            <a:pPr marL="0" indent="0">
              <a:buNone/>
            </a:pPr>
            <a:endParaRPr lang="en-US" sz="2500" dirty="0"/>
          </a:p>
          <a:p>
            <a:pPr marL="0" indent="0">
              <a:buNone/>
            </a:pPr>
            <a:r>
              <a:rPr lang="en-US" sz="2500" dirty="0"/>
              <a:t>3, </a:t>
            </a:r>
            <a:r>
              <a:rPr lang="en-US" sz="2500" b="1" dirty="0"/>
              <a:t>Solution discussion for real case</a:t>
            </a:r>
          </a:p>
          <a:p>
            <a:pPr marL="0" indent="0">
              <a:buNone/>
            </a:pPr>
            <a:r>
              <a:rPr lang="en-US" sz="2500" dirty="0"/>
              <a:t>(60-90 mins)</a:t>
            </a:r>
          </a:p>
        </p:txBody>
      </p:sp>
    </p:spTree>
    <p:extLst>
      <p:ext uri="{BB962C8B-B14F-4D97-AF65-F5344CB8AC3E}">
        <p14:creationId xmlns:p14="http://schemas.microsoft.com/office/powerpoint/2010/main" val="808627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369E6-CC12-4F4D-84D9-24ADA00B5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A1000-A853-4389-B738-92370FE9D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2). 50% from each class for training.</a:t>
            </a:r>
          </a:p>
          <a:p>
            <a:r>
              <a:rPr lang="en-US" dirty="0"/>
              <a:t>Test set accuracy: 97.73%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D6D739-6F16-2729-1BFB-93BDDCA3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6845" y="1829359"/>
            <a:ext cx="4754880" cy="389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4556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3D1508F-5D7E-A0B2-79DF-41FC63E9A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694" y="2016035"/>
            <a:ext cx="5018788" cy="38254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BECD28-1EF7-4BC7-8B58-3C9B6B95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A890C-5899-4A79-8207-4E831E38C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3).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EACD16-C2F8-4082-AC2D-D777042A83ED}"/>
              </a:ext>
            </a:extLst>
          </p:cNvPr>
          <p:cNvSpPr txBox="1"/>
          <p:nvPr/>
        </p:nvSpPr>
        <p:spPr>
          <a:xfrm>
            <a:off x="2248678" y="1646703"/>
            <a:ext cx="1023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Accuracy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3B7C77-073D-4C55-BF4A-0E8692009F12}"/>
              </a:ext>
            </a:extLst>
          </p:cNvPr>
          <p:cNvSpPr txBox="1"/>
          <p:nvPr/>
        </p:nvSpPr>
        <p:spPr>
          <a:xfrm>
            <a:off x="2817844" y="5756831"/>
            <a:ext cx="3366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Ratio of data selected for training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44961EE-C721-470E-B002-768BE73FD12E}"/>
              </a:ext>
            </a:extLst>
          </p:cNvPr>
          <p:cNvSpPr/>
          <p:nvPr/>
        </p:nvSpPr>
        <p:spPr>
          <a:xfrm>
            <a:off x="6597450" y="2198735"/>
            <a:ext cx="335902" cy="302279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A0E5A48-4E44-430B-B3AF-2E139D327482}"/>
              </a:ext>
            </a:extLst>
          </p:cNvPr>
          <p:cNvSpPr/>
          <p:nvPr/>
        </p:nvSpPr>
        <p:spPr>
          <a:xfrm>
            <a:off x="6423282" y="5299631"/>
            <a:ext cx="457200" cy="4572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F802BF47-7870-8795-2607-48A8D3DC004F}"/>
              </a:ext>
            </a:extLst>
          </p:cNvPr>
          <p:cNvSpPr txBox="1"/>
          <p:nvPr/>
        </p:nvSpPr>
        <p:spPr>
          <a:xfrm>
            <a:off x="6355166" y="525764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0.80</a:t>
            </a:r>
          </a:p>
        </p:txBody>
      </p:sp>
    </p:spTree>
    <p:extLst>
      <p:ext uri="{BB962C8B-B14F-4D97-AF65-F5344CB8AC3E}">
        <p14:creationId xmlns:p14="http://schemas.microsoft.com/office/powerpoint/2010/main" val="41698060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AF3E6-979D-4BBC-8A17-59D719382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BC992-6BC4-4250-B7BE-558BF92FF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4).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11F07D-6E59-4E54-B9A2-87C18D177CF8}"/>
              </a:ext>
            </a:extLst>
          </p:cNvPr>
          <p:cNvSpPr txBox="1"/>
          <p:nvPr/>
        </p:nvSpPr>
        <p:spPr>
          <a:xfrm>
            <a:off x="2248678" y="1646703"/>
            <a:ext cx="1023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Accuracy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4C0C2E-8019-41F6-AF69-CEBC7B02A929}"/>
              </a:ext>
            </a:extLst>
          </p:cNvPr>
          <p:cNvSpPr txBox="1"/>
          <p:nvPr/>
        </p:nvSpPr>
        <p:spPr>
          <a:xfrm>
            <a:off x="3144416" y="5756831"/>
            <a:ext cx="3366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Ratio of data selected for training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4E07C8E-221C-8466-A81A-0E55CB9CFE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2156" y="1964845"/>
            <a:ext cx="5302202" cy="397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1727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>
            <a:extLst>
              <a:ext uri="{FF2B5EF4-FFF2-40B4-BE49-F238E27FC236}">
                <a16:creationId xmlns:a16="http://schemas.microsoft.com/office/drawing/2014/main" id="{10BF7112-DE9A-E1A3-5210-D2D862744BF6}"/>
              </a:ext>
            </a:extLst>
          </p:cNvPr>
          <p:cNvSpPr txBox="1">
            <a:spLocks/>
          </p:cNvSpPr>
          <p:nvPr/>
        </p:nvSpPr>
        <p:spPr>
          <a:xfrm>
            <a:off x="685800" y="2944812"/>
            <a:ext cx="7772400" cy="9683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Thanks for the attention</a:t>
            </a:r>
          </a:p>
        </p:txBody>
      </p:sp>
    </p:spTree>
    <p:extLst>
      <p:ext uri="{BB962C8B-B14F-4D97-AF65-F5344CB8AC3E}">
        <p14:creationId xmlns:p14="http://schemas.microsoft.com/office/powerpoint/2010/main" val="3603362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46143-2CC6-4C75-8FCB-46986CB33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87BDD-0BA4-485D-8BB1-F256F9264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37656"/>
            <a:ext cx="8229600" cy="1582688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/>
              <a:t>CNN for Classification of MNIST Handwritten digits </a:t>
            </a:r>
          </a:p>
        </p:txBody>
      </p:sp>
    </p:spTree>
    <p:extLst>
      <p:ext uri="{BB962C8B-B14F-4D97-AF65-F5344CB8AC3E}">
        <p14:creationId xmlns:p14="http://schemas.microsoft.com/office/powerpoint/2010/main" val="2600624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1599B-F2DF-47A8-B7BA-3646DDAFF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C27CA-EAF8-4171-B9E3-F965352BC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Simplified case: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Only digits 0, 1, 2, 3, 4 considered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7E11A4-361E-4B44-A3B1-E746AEBC3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602" y="3422655"/>
            <a:ext cx="992686" cy="9884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40F254-8879-47BA-85EB-081617480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538" y="2331411"/>
            <a:ext cx="992686" cy="98846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CB546AA-A0D6-4436-8049-4AF8CD4F51FB}"/>
              </a:ext>
            </a:extLst>
          </p:cNvPr>
          <p:cNvCxnSpPr>
            <a:cxnSpLocks/>
            <a:stCxn id="9" idx="3"/>
            <a:endCxn id="15" idx="1"/>
          </p:cNvCxnSpPr>
          <p:nvPr/>
        </p:nvCxnSpPr>
        <p:spPr>
          <a:xfrm>
            <a:off x="2136224" y="2825642"/>
            <a:ext cx="1596264" cy="1303153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8EB038F-2269-4568-8A47-4AC354AA8C30}"/>
              </a:ext>
            </a:extLst>
          </p:cNvPr>
          <p:cNvSpPr/>
          <p:nvPr/>
        </p:nvSpPr>
        <p:spPr>
          <a:xfrm>
            <a:off x="3732488" y="3550151"/>
            <a:ext cx="1679024" cy="11572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CNN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C9E46DC-61DD-467A-B03F-71D5AC94EDEE}"/>
              </a:ext>
            </a:extLst>
          </p:cNvPr>
          <p:cNvCxnSpPr>
            <a:cxnSpLocks/>
            <a:stCxn id="5" idx="3"/>
            <a:endCxn id="15" idx="1"/>
          </p:cNvCxnSpPr>
          <p:nvPr/>
        </p:nvCxnSpPr>
        <p:spPr>
          <a:xfrm>
            <a:off x="2132288" y="3916886"/>
            <a:ext cx="1600200" cy="211909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33AB250-E7FD-4E51-AB3B-5A2317D62D3A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2136225" y="4128795"/>
            <a:ext cx="1596263" cy="1328224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865D26-07FE-47C2-8F2D-53CF691E49C7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5411512" y="2929517"/>
            <a:ext cx="1600200" cy="1199278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AC00DCB-DBF5-47A4-B6D0-E099783754E2}"/>
              </a:ext>
            </a:extLst>
          </p:cNvPr>
          <p:cNvCxnSpPr>
            <a:cxnSpLocks/>
          </p:cNvCxnSpPr>
          <p:nvPr/>
        </p:nvCxnSpPr>
        <p:spPr>
          <a:xfrm flipV="1">
            <a:off x="5451652" y="3918898"/>
            <a:ext cx="1600200" cy="210312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661B505-1B12-4763-940E-6B474DE7DBA8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5411512" y="4128794"/>
            <a:ext cx="1600200" cy="1197864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86F44B2-7E55-4C8A-BA0D-85AE1EEF6DAD}"/>
              </a:ext>
            </a:extLst>
          </p:cNvPr>
          <p:cNvSpPr txBox="1"/>
          <p:nvPr/>
        </p:nvSpPr>
        <p:spPr>
          <a:xfrm>
            <a:off x="7114641" y="270393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F9591F7-785D-47F4-B743-E0B63203F867}"/>
              </a:ext>
            </a:extLst>
          </p:cNvPr>
          <p:cNvSpPr txBox="1"/>
          <p:nvPr/>
        </p:nvSpPr>
        <p:spPr>
          <a:xfrm>
            <a:off x="7108837" y="363234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DA02EC2-0564-4AC6-A088-DAE1E6A85A7B}"/>
              </a:ext>
            </a:extLst>
          </p:cNvPr>
          <p:cNvSpPr txBox="1"/>
          <p:nvPr/>
        </p:nvSpPr>
        <p:spPr>
          <a:xfrm>
            <a:off x="7119822" y="509582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389C6A-E3A5-4F2B-8148-3341D5622A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539" y="4962788"/>
            <a:ext cx="992686" cy="9884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9E859EE-FE57-4B1A-AF14-CC32BE60EB15}"/>
              </a:ext>
            </a:extLst>
          </p:cNvPr>
          <p:cNvSpPr txBox="1"/>
          <p:nvPr/>
        </p:nvSpPr>
        <p:spPr>
          <a:xfrm>
            <a:off x="1468200" y="4430117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1FDC71-E444-4FCC-9CD8-0F363C0165D8}"/>
              </a:ext>
            </a:extLst>
          </p:cNvPr>
          <p:cNvSpPr txBox="1"/>
          <p:nvPr/>
        </p:nvSpPr>
        <p:spPr>
          <a:xfrm>
            <a:off x="7090536" y="437609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689480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CE09A-B70E-4ED6-86F3-5718557DA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Loading the data: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load(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mnist.mat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’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Number of samples: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dirty="0"/>
              <a:t>Training set: 345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dirty="0"/>
              <a:t>Validation set: 172</a:t>
            </a:r>
          </a:p>
          <a:p>
            <a:pPr marL="1028700" lvl="1">
              <a:buFont typeface="Wingdings" panose="05000000000000000000" pitchFamily="2" charset="2"/>
              <a:buChar char="Ø"/>
            </a:pPr>
            <a:r>
              <a:rPr lang="en-US" dirty="0"/>
              <a:t>Test set: 173</a:t>
            </a:r>
          </a:p>
          <a:p>
            <a:pPr lvl="1" indent="0"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distribution in training set: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histogram(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en-US" dirty="0"/>
          </a:p>
          <a:p>
            <a:endParaRPr lang="en-US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Visualizing one data sample: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imshow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 :, :, 1))</a:t>
            </a:r>
          </a:p>
          <a:p>
            <a:endParaRPr lang="en-US" b="0" i="0" u="none" strike="noStrike" baseline="0" dirty="0">
              <a:solidFill>
                <a:srgbClr val="000000"/>
              </a:solidFill>
            </a:endParaRPr>
          </a:p>
          <a:p>
            <a:endParaRPr lang="en-US" sz="18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E1A75F8-2296-4D47-BD81-E86933676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175" y="2141689"/>
            <a:ext cx="3154886" cy="2517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F36962-2543-4449-8DA2-FBF398481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CA5FBF-E499-40B9-9558-C6142BF5272B}"/>
              </a:ext>
            </a:extLst>
          </p:cNvPr>
          <p:cNvSpPr txBox="1"/>
          <p:nvPr/>
        </p:nvSpPr>
        <p:spPr>
          <a:xfrm>
            <a:off x="5186539" y="1862323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samples per class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231BF8-115C-4DC6-9E59-4427FBB6FAA8}"/>
              </a:ext>
            </a:extLst>
          </p:cNvPr>
          <p:cNvSpPr txBox="1"/>
          <p:nvPr/>
        </p:nvSpPr>
        <p:spPr>
          <a:xfrm>
            <a:off x="7626534" y="4533344"/>
            <a:ext cx="575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5FCDD61-A21C-4B9E-A1D0-21B75C271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7090" y="4860098"/>
            <a:ext cx="1098540" cy="1093866"/>
          </a:xfrm>
          <a:prstGeom prst="rect">
            <a:avLst/>
          </a:prstGeom>
        </p:spPr>
      </p:pic>
      <p:sp>
        <p:nvSpPr>
          <p:cNvPr id="14" name="Explosion: 8 Points 13">
            <a:extLst>
              <a:ext uri="{FF2B5EF4-FFF2-40B4-BE49-F238E27FC236}">
                <a16:creationId xmlns:a16="http://schemas.microsoft.com/office/drawing/2014/main" id="{D15C82BC-83B1-4034-9954-17745964E2E4}"/>
              </a:ext>
            </a:extLst>
          </p:cNvPr>
          <p:cNvSpPr/>
          <p:nvPr/>
        </p:nvSpPr>
        <p:spPr>
          <a:xfrm>
            <a:off x="6751637" y="2152278"/>
            <a:ext cx="2262158" cy="1320687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Class imbalance</a:t>
            </a:r>
          </a:p>
        </p:txBody>
      </p:sp>
    </p:spTree>
    <p:extLst>
      <p:ext uri="{BB962C8B-B14F-4D97-AF65-F5344CB8AC3E}">
        <p14:creationId xmlns:p14="http://schemas.microsoft.com/office/powerpoint/2010/main" val="1554386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76DE7-7D91-49E3-88AB-F7F443AA4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preprocessing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B00C5-9C07-4599-B01C-E9A52A60D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Training set 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 used for training the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Validation set  used for monitoring training to prevent overfitting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Test set  used for testing the developed model</a:t>
            </a:r>
            <a:endParaRPr lang="en-US" dirty="0">
              <a:solidFill>
                <a:srgbClr val="000000"/>
              </a:solidFill>
            </a:endParaRPr>
          </a:p>
          <a:p>
            <a:endParaRPr lang="fr-FR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fr-FR" sz="1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u="none" strike="noStrike" baseline="0" dirty="0">
                <a:solidFill>
                  <a:srgbClr val="000000"/>
                </a:solidFill>
              </a:rPr>
              <a:t>Data normalization: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</a:rPr>
              <a:t>The pixel values are between 0 and 255.</a:t>
            </a:r>
            <a:endParaRPr lang="en-US" b="0" i="0" u="none" strike="noStrike" baseline="0" dirty="0">
              <a:solidFill>
                <a:srgbClr val="000000"/>
              </a:solidFill>
            </a:endParaRPr>
          </a:p>
          <a:p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x_train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./ 255;</a:t>
            </a:r>
          </a:p>
          <a:p>
            <a:r>
              <a:rPr lang="nl-NL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x_valid</a:t>
            </a:r>
            <a:r>
              <a:rPr lang="nl-NL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nl-NL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x_valid</a:t>
            </a:r>
            <a:r>
              <a:rPr lang="nl-NL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./ 255;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x_test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x_test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./ 255;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Changing the labels to categorical type:</a:t>
            </a:r>
          </a:p>
          <a:p>
            <a:r>
              <a:rPr lang="es-E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categorical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s-E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y_valid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categorical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s-E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y_valid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y_test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categorical(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y_test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fr-FR" b="0" i="0" u="none" strike="noStrike" baseline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574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403F977-07C6-47B3-A676-81EBAD1AC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21" y="1278632"/>
            <a:ext cx="8561900" cy="46183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4DDBB1-1B4E-4E85-9449-41B33D74E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CNN Architecture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B7CFCE-8315-4208-B445-D7E9A51345C4}"/>
              </a:ext>
            </a:extLst>
          </p:cNvPr>
          <p:cNvSpPr txBox="1"/>
          <p:nvPr/>
        </p:nvSpPr>
        <p:spPr>
          <a:xfrm>
            <a:off x="2078706" y="1899282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Conv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7EC2CD-FA9E-4F8A-8E92-7ED2627B2CAD}"/>
              </a:ext>
            </a:extLst>
          </p:cNvPr>
          <p:cNvSpPr txBox="1"/>
          <p:nvPr/>
        </p:nvSpPr>
        <p:spPr>
          <a:xfrm>
            <a:off x="3902121" y="2675113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Conv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D33ECA-B5D3-4A19-83F1-EB15241116A9}"/>
              </a:ext>
            </a:extLst>
          </p:cNvPr>
          <p:cNvSpPr txBox="1"/>
          <p:nvPr/>
        </p:nvSpPr>
        <p:spPr>
          <a:xfrm>
            <a:off x="5638627" y="3458301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Conv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F3EFDB-1326-46DD-B0E0-486A30B9229C}"/>
              </a:ext>
            </a:extLst>
          </p:cNvPr>
          <p:cNvSpPr txBox="1"/>
          <p:nvPr/>
        </p:nvSpPr>
        <p:spPr>
          <a:xfrm>
            <a:off x="2846626" y="2344777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Max-Pool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B23EEE-95C9-493A-91CC-691578819C5B}"/>
              </a:ext>
            </a:extLst>
          </p:cNvPr>
          <p:cNvSpPr txBox="1"/>
          <p:nvPr/>
        </p:nvSpPr>
        <p:spPr>
          <a:xfrm>
            <a:off x="4719001" y="3150524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Max-Pool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F8E3DC-7C39-427A-9FBE-5588A78F62FE}"/>
              </a:ext>
            </a:extLst>
          </p:cNvPr>
          <p:cNvSpPr txBox="1"/>
          <p:nvPr/>
        </p:nvSpPr>
        <p:spPr>
          <a:xfrm>
            <a:off x="6710859" y="3989435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Max-Pool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B20DF4-A6F7-4AE0-8F44-6E8C8560080C}"/>
              </a:ext>
            </a:extLst>
          </p:cNvPr>
          <p:cNvSpPr txBox="1"/>
          <p:nvPr/>
        </p:nvSpPr>
        <p:spPr>
          <a:xfrm>
            <a:off x="7334207" y="5409931"/>
            <a:ext cx="1535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Classification layer</a:t>
            </a:r>
          </a:p>
          <a:p>
            <a:r>
              <a:rPr lang="en-US" sz="1400" dirty="0"/>
              <a:t>(Fully connected)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9736DA-57B8-493F-85EE-1B6D33F9005E}"/>
              </a:ext>
            </a:extLst>
          </p:cNvPr>
          <p:cNvSpPr txBox="1"/>
          <p:nvPr/>
        </p:nvSpPr>
        <p:spPr>
          <a:xfrm>
            <a:off x="726360" y="4655878"/>
            <a:ext cx="40908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u="sng" dirty="0"/>
              <a:t>Conv. Filter size: 3x3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u="sng" dirty="0"/>
              <a:t>Zero padding used with Conv. to maintain shape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DDE7A5-1E29-4C58-BA07-B110BF355DDA}"/>
              </a:ext>
            </a:extLst>
          </p:cNvPr>
          <p:cNvSpPr txBox="1"/>
          <p:nvPr/>
        </p:nvSpPr>
        <p:spPr>
          <a:xfrm>
            <a:off x="966947" y="3304412"/>
            <a:ext cx="26321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95941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18885-261E-4756-AA77-233729555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the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7CBCD-F984-4498-99A5-F09D67ED9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Defining the layers: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layers = [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imageInputLayer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([28 28 1])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convolution2dLayer(3,16,</a:t>
            </a:r>
            <a:r>
              <a:rPr lang="en-US" sz="15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'Padding'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,1)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reluLayer</a:t>
            </a:r>
            <a:endParaRPr lang="en-US" sz="15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maxPooling2dLayer(2,</a:t>
            </a:r>
            <a:r>
              <a:rPr lang="en-US" sz="15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'Stride'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,2)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convolution2dLayer(3,16,</a:t>
            </a:r>
            <a:r>
              <a:rPr lang="en-US" sz="15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'Padding'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,1)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reluLayer</a:t>
            </a:r>
            <a:endParaRPr lang="en-US" sz="15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maxPooling2dLayer(2,</a:t>
            </a:r>
            <a:r>
              <a:rPr lang="en-US" sz="15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'Stride'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,2)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convolution2dLayer(3,64,</a:t>
            </a:r>
            <a:r>
              <a:rPr lang="en-US" sz="15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'Padding'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,1)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reluLayer</a:t>
            </a:r>
            <a:endParaRPr lang="en-US" sz="15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maxPooling2dLayer(2,</a:t>
            </a:r>
            <a:r>
              <a:rPr lang="en-US" sz="15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'Stride'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,2)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fullyConnectedLayer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(5)</a:t>
            </a: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softmaxLayer</a:t>
            </a:r>
            <a:endParaRPr lang="en-US" sz="15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classificationLayer</a:t>
            </a:r>
            <a:r>
              <a:rPr lang="en-US" sz="15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</a:p>
          <a:p>
            <a:endParaRPr lang="en-US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E9BFAD1-3D53-481B-AC6D-29318605218A}"/>
              </a:ext>
            </a:extLst>
          </p:cNvPr>
          <p:cNvCxnSpPr>
            <a:cxnSpLocks/>
          </p:cNvCxnSpPr>
          <p:nvPr/>
        </p:nvCxnSpPr>
        <p:spPr>
          <a:xfrm>
            <a:off x="3282571" y="2706868"/>
            <a:ext cx="145169" cy="82530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6C40E46-5660-4424-BBE2-70228954E5B7}"/>
              </a:ext>
            </a:extLst>
          </p:cNvPr>
          <p:cNvCxnSpPr>
            <a:cxnSpLocks/>
          </p:cNvCxnSpPr>
          <p:nvPr/>
        </p:nvCxnSpPr>
        <p:spPr>
          <a:xfrm flipV="1">
            <a:off x="3642852" y="2202426"/>
            <a:ext cx="594851" cy="324465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384DC09-83E0-4379-B3F8-790E02479C0D}"/>
              </a:ext>
            </a:extLst>
          </p:cNvPr>
          <p:cNvSpPr txBox="1"/>
          <p:nvPr/>
        </p:nvSpPr>
        <p:spPr>
          <a:xfrm>
            <a:off x="3282571" y="2724997"/>
            <a:ext cx="898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Filter size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9E7854-2994-4713-9E08-8CC03D86295E}"/>
              </a:ext>
            </a:extLst>
          </p:cNvPr>
          <p:cNvSpPr txBox="1"/>
          <p:nvPr/>
        </p:nvSpPr>
        <p:spPr>
          <a:xfrm>
            <a:off x="3940277" y="1873072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filters</a:t>
            </a:r>
          </a:p>
        </p:txBody>
      </p:sp>
      <p:pic>
        <p:nvPicPr>
          <p:cNvPr id="15" name="Picture 14" descr="A picture containing crossword puzzle, shoji&#10;&#10;Description automatically generated">
            <a:extLst>
              <a:ext uri="{FF2B5EF4-FFF2-40B4-BE49-F238E27FC236}">
                <a16:creationId xmlns:a16="http://schemas.microsoft.com/office/drawing/2014/main" id="{D626FF16-775C-432E-B52C-3F32C7156F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6" t="7747" r="63367" b="9233"/>
          <a:stretch/>
        </p:blipFill>
        <p:spPr>
          <a:xfrm>
            <a:off x="6165185" y="1544903"/>
            <a:ext cx="2105313" cy="189613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D5A85CA-D5B1-40C0-981A-F04E7408535E}"/>
              </a:ext>
            </a:extLst>
          </p:cNvPr>
          <p:cNvCxnSpPr>
            <a:cxnSpLocks/>
          </p:cNvCxnSpPr>
          <p:nvPr/>
        </p:nvCxnSpPr>
        <p:spPr>
          <a:xfrm flipV="1">
            <a:off x="5013556" y="1709584"/>
            <a:ext cx="1406911" cy="783386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4793ABF-C451-45EC-9CC1-F8FC09AEBB12}"/>
              </a:ext>
            </a:extLst>
          </p:cNvPr>
          <p:cNvCxnSpPr>
            <a:cxnSpLocks/>
          </p:cNvCxnSpPr>
          <p:nvPr/>
        </p:nvCxnSpPr>
        <p:spPr>
          <a:xfrm>
            <a:off x="4400741" y="3187855"/>
            <a:ext cx="1406911" cy="675326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C4B6582-EDDE-4C5A-9EB8-2F76E9B4CEF1}"/>
              </a:ext>
            </a:extLst>
          </p:cNvPr>
          <p:cNvSpPr txBox="1"/>
          <p:nvPr/>
        </p:nvSpPr>
        <p:spPr>
          <a:xfrm>
            <a:off x="5864089" y="3698595"/>
            <a:ext cx="2406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pixels by which the filter is shifted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BDA9561-7D23-4C19-87DA-633325707ED0}"/>
              </a:ext>
            </a:extLst>
          </p:cNvPr>
          <p:cNvCxnSpPr>
            <a:cxnSpLocks/>
          </p:cNvCxnSpPr>
          <p:nvPr/>
        </p:nvCxnSpPr>
        <p:spPr>
          <a:xfrm flipH="1">
            <a:off x="678426" y="2965409"/>
            <a:ext cx="290052" cy="377559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5F28DD0-CA61-4406-B701-29C04BB9852B}"/>
              </a:ext>
            </a:extLst>
          </p:cNvPr>
          <p:cNvSpPr txBox="1"/>
          <p:nvPr/>
        </p:nvSpPr>
        <p:spPr>
          <a:xfrm>
            <a:off x="85207" y="3360900"/>
            <a:ext cx="974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Activation function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5498A27-CF63-4AFE-B321-EEB30D31D08A}"/>
              </a:ext>
            </a:extLst>
          </p:cNvPr>
          <p:cNvCxnSpPr>
            <a:cxnSpLocks/>
          </p:cNvCxnSpPr>
          <p:nvPr/>
        </p:nvCxnSpPr>
        <p:spPr>
          <a:xfrm flipV="1">
            <a:off x="3185160" y="2965409"/>
            <a:ext cx="194823" cy="120040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36E9F42-BF04-47D7-A409-683901F45B26}"/>
              </a:ext>
            </a:extLst>
          </p:cNvPr>
          <p:cNvCxnSpPr>
            <a:cxnSpLocks/>
          </p:cNvCxnSpPr>
          <p:nvPr/>
        </p:nvCxnSpPr>
        <p:spPr>
          <a:xfrm>
            <a:off x="3379983" y="5182350"/>
            <a:ext cx="303832" cy="274553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0A4ADA7-F1E1-4E12-8B44-99D59EF04D4B}"/>
              </a:ext>
            </a:extLst>
          </p:cNvPr>
          <p:cNvSpPr txBox="1"/>
          <p:nvPr/>
        </p:nvSpPr>
        <p:spPr>
          <a:xfrm>
            <a:off x="3683815" y="5253262"/>
            <a:ext cx="974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neurons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B46402F-0433-4152-B82C-EE44948164D2}"/>
              </a:ext>
            </a:extLst>
          </p:cNvPr>
          <p:cNvCxnSpPr>
            <a:cxnSpLocks/>
          </p:cNvCxnSpPr>
          <p:nvPr/>
        </p:nvCxnSpPr>
        <p:spPr>
          <a:xfrm flipV="1">
            <a:off x="3355155" y="1653786"/>
            <a:ext cx="0" cy="365760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B2629AE-3ABB-417A-B32A-D5B70BC591FC}"/>
              </a:ext>
            </a:extLst>
          </p:cNvPr>
          <p:cNvSpPr txBox="1"/>
          <p:nvPr/>
        </p:nvSpPr>
        <p:spPr>
          <a:xfrm>
            <a:off x="2576348" y="1383586"/>
            <a:ext cx="1911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images dimension</a:t>
            </a:r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642606F7-40F8-45DA-B213-49F86F89F5A6}"/>
              </a:ext>
            </a:extLst>
          </p:cNvPr>
          <p:cNvSpPr/>
          <p:nvPr/>
        </p:nvSpPr>
        <p:spPr>
          <a:xfrm rot="18909546">
            <a:off x="2662748" y="2050273"/>
            <a:ext cx="1371600" cy="1371600"/>
          </a:xfrm>
          <a:prstGeom prst="arc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62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90857-8B5A-4FD8-8201-C8543E9E6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the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DB3A2-1F00-4BD0-BD7F-E68F0158A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miniBatchSize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32;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options = 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trainingOptions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adam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MiniBatchSize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miniBatchSize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MaxEpochs</a:t>
            </a:r>
            <a:r>
              <a:rPr lang="en-US" sz="1400" b="0" i="0" u="none" strike="noStrike" baseline="0">
                <a:solidFill>
                  <a:srgbClr val="AA04F9"/>
                </a:solidFill>
                <a:latin typeface="Courier New" panose="02070309020205020404" pitchFamily="49" charset="0"/>
              </a:rPr>
              <a:t>’</a:t>
            </a:r>
            <a:r>
              <a:rPr lang="en-US" sz="1400" b="0" i="0" u="none" strike="noStrike" baseline="0">
                <a:solidFill>
                  <a:srgbClr val="000000"/>
                </a:solidFill>
                <a:latin typeface="Courier New" panose="02070309020205020404" pitchFamily="49" charset="0"/>
              </a:rPr>
              <a:t>, 50,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'Shuffle'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'every-epoch'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ValidationData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{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x_valid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y_valid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},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4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ValidationFrequency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’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10, </a:t>
            </a:r>
            <a:r>
              <a:rPr lang="en-US" sz="14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'Plots'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en-US" sz="14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'training-progress'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net = </a:t>
            </a:r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trainNetwork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(x_train, </a:t>
            </a:r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y_train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</a:t>
            </a:r>
            <a:r>
              <a:rPr lang="fr-FR" sz="14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layers</a:t>
            </a:r>
            <a:r>
              <a:rPr lang="fr-FR" sz="14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 options);</a:t>
            </a:r>
          </a:p>
          <a:p>
            <a:endParaRPr lang="en-US" sz="1400" b="0" i="0" u="none" strike="noStrike" baseline="0" dirty="0"/>
          </a:p>
          <a:p>
            <a:endParaRPr lang="en-US" sz="14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DC0D499-A582-4CD2-B487-B65D34163D56}"/>
              </a:ext>
            </a:extLst>
          </p:cNvPr>
          <p:cNvCxnSpPr>
            <a:cxnSpLocks/>
          </p:cNvCxnSpPr>
          <p:nvPr/>
        </p:nvCxnSpPr>
        <p:spPr>
          <a:xfrm flipV="1">
            <a:off x="3732978" y="1600200"/>
            <a:ext cx="0" cy="320040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F66170D-825A-497F-BDA0-E8884C3A0B3F}"/>
              </a:ext>
            </a:extLst>
          </p:cNvPr>
          <p:cNvSpPr txBox="1"/>
          <p:nvPr/>
        </p:nvSpPr>
        <p:spPr>
          <a:xfrm>
            <a:off x="3283976" y="1314806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0212996-26C2-4646-A000-2081E3A7CCDE}"/>
              </a:ext>
            </a:extLst>
          </p:cNvPr>
          <p:cNvCxnSpPr>
            <a:cxnSpLocks/>
          </p:cNvCxnSpPr>
          <p:nvPr/>
        </p:nvCxnSpPr>
        <p:spPr>
          <a:xfrm>
            <a:off x="7572474" y="2625213"/>
            <a:ext cx="0" cy="491613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A5CA5E2-2BCD-4A51-9161-840D556F2E45}"/>
              </a:ext>
            </a:extLst>
          </p:cNvPr>
          <p:cNvSpPr txBox="1"/>
          <p:nvPr/>
        </p:nvSpPr>
        <p:spPr>
          <a:xfrm>
            <a:off x="7116259" y="3089787"/>
            <a:ext cx="13099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Validation is done every 10 iterations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36A3172-0B04-1A83-A4FC-B3EB4F815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686" y="3479716"/>
            <a:ext cx="4732988" cy="326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131785"/>
      </p:ext>
    </p:extLst>
  </p:cSld>
  <p:clrMapOvr>
    <a:masterClrMapping/>
  </p:clrMapOvr>
</p:sld>
</file>

<file path=ppt/theme/theme1.xml><?xml version="1.0" encoding="utf-8"?>
<a:theme xmlns:a="http://schemas.openxmlformats.org/drawingml/2006/main" name="PO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POLI</Template>
  <TotalTime>0</TotalTime>
  <Words>1212</Words>
  <Application>Microsoft Office PowerPoint</Application>
  <PresentationFormat>On-screen Show (4:3)</PresentationFormat>
  <Paragraphs>216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Courier New</vt:lpstr>
      <vt:lpstr>Times New Roman</vt:lpstr>
      <vt:lpstr>Wingdings</vt:lpstr>
      <vt:lpstr>POLI</vt:lpstr>
      <vt:lpstr>Titolo presentazione sottotitolo</vt:lpstr>
      <vt:lpstr>Schedule</vt:lpstr>
      <vt:lpstr>Demo case</vt:lpstr>
      <vt:lpstr>Demo case</vt:lpstr>
      <vt:lpstr>Data</vt:lpstr>
      <vt:lpstr>Data preprocessing</vt:lpstr>
      <vt:lpstr>CNN Architecture</vt:lpstr>
      <vt:lpstr>Defining the model</vt:lpstr>
      <vt:lpstr>Training the model</vt:lpstr>
      <vt:lpstr>Testing the model</vt:lpstr>
      <vt:lpstr>Data augmentation</vt:lpstr>
      <vt:lpstr>Data augmentation</vt:lpstr>
      <vt:lpstr>Data augmentation</vt:lpstr>
      <vt:lpstr>Training the network with the augmented dataset</vt:lpstr>
      <vt:lpstr>Case Study</vt:lpstr>
      <vt:lpstr>Case Study</vt:lpstr>
      <vt:lpstr>Dataset</vt:lpstr>
      <vt:lpstr>Dataset</vt:lpstr>
      <vt:lpstr>Exercise</vt:lpstr>
      <vt:lpstr>Solution</vt:lpstr>
      <vt:lpstr>Solution</vt:lpstr>
      <vt:lpstr>Solution</vt:lpstr>
      <vt:lpstr>PowerPoint Presentation</vt:lpstr>
    </vt:vector>
  </TitlesOfParts>
  <Company>Area Servizi 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Colleoni</dc:creator>
  <cp:lastModifiedBy>Ibrahim Ahmed</cp:lastModifiedBy>
  <cp:revision>25</cp:revision>
  <dcterms:created xsi:type="dcterms:W3CDTF">2015-05-26T12:27:57Z</dcterms:created>
  <dcterms:modified xsi:type="dcterms:W3CDTF">2024-11-20T07:40:05Z</dcterms:modified>
</cp:coreProperties>
</file>