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37"/>
  </p:notesMasterIdLst>
  <p:handoutMasterIdLst>
    <p:handoutMasterId r:id="rId38"/>
  </p:handoutMasterIdLst>
  <p:sldIdLst>
    <p:sldId id="256" r:id="rId2"/>
    <p:sldId id="434" r:id="rId3"/>
    <p:sldId id="390" r:id="rId4"/>
    <p:sldId id="1199" r:id="rId5"/>
    <p:sldId id="1274" r:id="rId6"/>
    <p:sldId id="1200" r:id="rId7"/>
    <p:sldId id="1268" r:id="rId8"/>
    <p:sldId id="1269" r:id="rId9"/>
    <p:sldId id="1271" r:id="rId10"/>
    <p:sldId id="1272" r:id="rId11"/>
    <p:sldId id="1296" r:id="rId12"/>
    <p:sldId id="1273" r:id="rId13"/>
    <p:sldId id="1258" r:id="rId14"/>
    <p:sldId id="454" r:id="rId15"/>
    <p:sldId id="1283" r:id="rId16"/>
    <p:sldId id="1280" r:id="rId17"/>
    <p:sldId id="1267" r:id="rId18"/>
    <p:sldId id="1246" r:id="rId19"/>
    <p:sldId id="1265" r:id="rId20"/>
    <p:sldId id="1247" r:id="rId21"/>
    <p:sldId id="1266" r:id="rId22"/>
    <p:sldId id="414" r:id="rId23"/>
    <p:sldId id="1275" r:id="rId24"/>
    <p:sldId id="409" r:id="rId25"/>
    <p:sldId id="1254" r:id="rId26"/>
    <p:sldId id="262" r:id="rId27"/>
    <p:sldId id="273" r:id="rId28"/>
    <p:sldId id="277" r:id="rId29"/>
    <p:sldId id="281" r:id="rId30"/>
    <p:sldId id="1116" r:id="rId31"/>
    <p:sldId id="1124" r:id="rId32"/>
    <p:sldId id="1125" r:id="rId33"/>
    <p:sldId id="1120" r:id="rId34"/>
    <p:sldId id="1118" r:id="rId35"/>
    <p:sldId id="1123" r:id="rId36"/>
  </p:sldIdLst>
  <p:sldSz cx="9144000" cy="6858000" type="screen4x3"/>
  <p:notesSz cx="6797675" cy="9926638"/>
  <p:defaultTextStyle>
    <a:defPPr>
      <a:defRPr lang="it-IT"/>
    </a:defPPr>
    <a:lvl1pPr algn="ctr" rtl="0" eaLnBrk="0" fontAlgn="base" hangingPunct="0">
      <a:spcBef>
        <a:spcPct val="20000"/>
      </a:spcBef>
      <a:spcAft>
        <a:spcPct val="0"/>
      </a:spcAft>
      <a:defRPr sz="2400" kern="1200">
        <a:solidFill>
          <a:schemeClr val="tx1"/>
        </a:solidFill>
        <a:latin typeface="Arial" charset="0"/>
        <a:ea typeface="+mn-ea"/>
        <a:cs typeface="+mn-cs"/>
      </a:defRPr>
    </a:lvl1pPr>
    <a:lvl2pPr marL="457200" algn="ctr" rtl="0" eaLnBrk="0" fontAlgn="base" hangingPunct="0">
      <a:spcBef>
        <a:spcPct val="20000"/>
      </a:spcBef>
      <a:spcAft>
        <a:spcPct val="0"/>
      </a:spcAft>
      <a:defRPr sz="2400" kern="1200">
        <a:solidFill>
          <a:schemeClr val="tx1"/>
        </a:solidFill>
        <a:latin typeface="Arial" charset="0"/>
        <a:ea typeface="+mn-ea"/>
        <a:cs typeface="+mn-cs"/>
      </a:defRPr>
    </a:lvl2pPr>
    <a:lvl3pPr marL="914400" algn="ctr" rtl="0" eaLnBrk="0" fontAlgn="base" hangingPunct="0">
      <a:spcBef>
        <a:spcPct val="20000"/>
      </a:spcBef>
      <a:spcAft>
        <a:spcPct val="0"/>
      </a:spcAft>
      <a:defRPr sz="2400" kern="1200">
        <a:solidFill>
          <a:schemeClr val="tx1"/>
        </a:solidFill>
        <a:latin typeface="Arial" charset="0"/>
        <a:ea typeface="+mn-ea"/>
        <a:cs typeface="+mn-cs"/>
      </a:defRPr>
    </a:lvl3pPr>
    <a:lvl4pPr marL="1371600" algn="ctr" rtl="0" eaLnBrk="0" fontAlgn="base" hangingPunct="0">
      <a:spcBef>
        <a:spcPct val="20000"/>
      </a:spcBef>
      <a:spcAft>
        <a:spcPct val="0"/>
      </a:spcAft>
      <a:defRPr sz="2400" kern="1200">
        <a:solidFill>
          <a:schemeClr val="tx1"/>
        </a:solidFill>
        <a:latin typeface="Arial" charset="0"/>
        <a:ea typeface="+mn-ea"/>
        <a:cs typeface="+mn-cs"/>
      </a:defRPr>
    </a:lvl4pPr>
    <a:lvl5pPr marL="1828800" algn="ctr" rtl="0" eaLnBrk="0" fontAlgn="base" hangingPunct="0">
      <a:spcBef>
        <a:spcPct val="2000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Default Section" id="{F39372C9-F38E-B941-B131-4BE16240500E}">
          <p14:sldIdLst>
            <p14:sldId id="256"/>
          </p14:sldIdLst>
        </p14:section>
        <p14:section name="Untitled Section" id="{DF3DFC52-0046-5949-A86B-002C6CB29BF6}">
          <p14:sldIdLst>
            <p14:sldId id="434"/>
            <p14:sldId id="390"/>
            <p14:sldId id="1199"/>
            <p14:sldId id="1274"/>
            <p14:sldId id="1200"/>
            <p14:sldId id="1268"/>
            <p14:sldId id="1269"/>
            <p14:sldId id="1271"/>
            <p14:sldId id="1272"/>
            <p14:sldId id="1296"/>
            <p14:sldId id="1273"/>
            <p14:sldId id="1258"/>
            <p14:sldId id="454"/>
            <p14:sldId id="1283"/>
            <p14:sldId id="1280"/>
            <p14:sldId id="1267"/>
            <p14:sldId id="1246"/>
            <p14:sldId id="1265"/>
            <p14:sldId id="1247"/>
            <p14:sldId id="1266"/>
            <p14:sldId id="414"/>
            <p14:sldId id="1275"/>
            <p14:sldId id="409"/>
            <p14:sldId id="1254"/>
            <p14:sldId id="262"/>
            <p14:sldId id="273"/>
            <p14:sldId id="277"/>
            <p14:sldId id="281"/>
            <p14:sldId id="1116"/>
            <p14:sldId id="1124"/>
            <p14:sldId id="1125"/>
            <p14:sldId id="1120"/>
            <p14:sldId id="1118"/>
            <p14:sldId id="1123"/>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8">
          <p15:clr>
            <a:srgbClr val="A4A3A4"/>
          </p15:clr>
        </p15:guide>
        <p15:guide id="2" pos="214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iero Baraldi" initials="PB" lastIdx="1" clrIdx="0">
    <p:extLst>
      <p:ext uri="{19B8F6BF-5375-455C-9EA6-DF929625EA0E}">
        <p15:presenceInfo xmlns:p15="http://schemas.microsoft.com/office/powerpoint/2012/main" userId="a9d7fee50f2e1f2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B050"/>
    <a:srgbClr val="FF0000"/>
    <a:srgbClr val="F9B68D"/>
    <a:srgbClr val="FFD087"/>
    <a:srgbClr val="FAD087"/>
    <a:srgbClr val="FFFFFF"/>
    <a:srgbClr val="7A87FA"/>
    <a:srgbClr val="2C5986"/>
    <a:srgbClr val="0033CC"/>
    <a:srgbClr val="004F8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084" autoAdjust="0"/>
    <p:restoredTop sz="94718" autoAdjust="0"/>
  </p:normalViewPr>
  <p:slideViewPr>
    <p:cSldViewPr>
      <p:cViewPr varScale="1">
        <p:scale>
          <a:sx n="107" d="100"/>
          <a:sy n="107" d="100"/>
        </p:scale>
        <p:origin x="197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3" d="100"/>
          <a:sy n="73" d="100"/>
        </p:scale>
        <p:origin x="-1578" y="-102"/>
      </p:cViewPr>
      <p:guideLst>
        <p:guide orient="horz" pos="3128"/>
        <p:guide pos="214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iovanni Floreale" userId="530fbcbe-5b42-4e0e-ae30-d28234000229" providerId="ADAL" clId="{78DB1DBB-322D-4112-B96D-F68F66160DC1}"/>
    <pc:docChg chg="undo redo custSel addSld delSld modSld modSection">
      <pc:chgData name="Giovanni Floreale" userId="530fbcbe-5b42-4e0e-ae30-d28234000229" providerId="ADAL" clId="{78DB1DBB-322D-4112-B96D-F68F66160DC1}" dt="2024-11-18T10:33:44.443" v="80" actId="47"/>
      <pc:docMkLst>
        <pc:docMk/>
      </pc:docMkLst>
      <pc:sldChg chg="del">
        <pc:chgData name="Giovanni Floreale" userId="530fbcbe-5b42-4e0e-ae30-d28234000229" providerId="ADAL" clId="{78DB1DBB-322D-4112-B96D-F68F66160DC1}" dt="2024-11-15T16:37:07.583" v="1" actId="47"/>
        <pc:sldMkLst>
          <pc:docMk/>
          <pc:sldMk cId="1650793279" sldId="375"/>
        </pc:sldMkLst>
      </pc:sldChg>
      <pc:sldChg chg="del">
        <pc:chgData name="Giovanni Floreale" userId="530fbcbe-5b42-4e0e-ae30-d28234000229" providerId="ADAL" clId="{78DB1DBB-322D-4112-B96D-F68F66160DC1}" dt="2024-11-15T16:37:07.583" v="1" actId="47"/>
        <pc:sldMkLst>
          <pc:docMk/>
          <pc:sldMk cId="3219625221" sldId="377"/>
        </pc:sldMkLst>
      </pc:sldChg>
      <pc:sldChg chg="del">
        <pc:chgData name="Giovanni Floreale" userId="530fbcbe-5b42-4e0e-ae30-d28234000229" providerId="ADAL" clId="{78DB1DBB-322D-4112-B96D-F68F66160DC1}" dt="2024-11-15T16:37:07.583" v="1" actId="47"/>
        <pc:sldMkLst>
          <pc:docMk/>
          <pc:sldMk cId="340291780" sldId="378"/>
        </pc:sldMkLst>
      </pc:sldChg>
      <pc:sldChg chg="del">
        <pc:chgData name="Giovanni Floreale" userId="530fbcbe-5b42-4e0e-ae30-d28234000229" providerId="ADAL" clId="{78DB1DBB-322D-4112-B96D-F68F66160DC1}" dt="2024-11-15T16:37:07.583" v="1" actId="47"/>
        <pc:sldMkLst>
          <pc:docMk/>
          <pc:sldMk cId="2522536684" sldId="379"/>
        </pc:sldMkLst>
      </pc:sldChg>
      <pc:sldChg chg="del">
        <pc:chgData name="Giovanni Floreale" userId="530fbcbe-5b42-4e0e-ae30-d28234000229" providerId="ADAL" clId="{78DB1DBB-322D-4112-B96D-F68F66160DC1}" dt="2024-11-15T16:37:07.583" v="1" actId="47"/>
        <pc:sldMkLst>
          <pc:docMk/>
          <pc:sldMk cId="2652413559" sldId="380"/>
        </pc:sldMkLst>
      </pc:sldChg>
      <pc:sldChg chg="modSp mod">
        <pc:chgData name="Giovanni Floreale" userId="530fbcbe-5b42-4e0e-ae30-d28234000229" providerId="ADAL" clId="{78DB1DBB-322D-4112-B96D-F68F66160DC1}" dt="2024-11-15T16:40:14.979" v="57" actId="120"/>
        <pc:sldMkLst>
          <pc:docMk/>
          <pc:sldMk cId="2293702977" sldId="1123"/>
        </pc:sldMkLst>
        <pc:spChg chg="mod">
          <ac:chgData name="Giovanni Floreale" userId="530fbcbe-5b42-4e0e-ae30-d28234000229" providerId="ADAL" clId="{78DB1DBB-322D-4112-B96D-F68F66160DC1}" dt="2024-11-15T16:40:14.979" v="57" actId="120"/>
          <ac:spMkLst>
            <pc:docMk/>
            <pc:sldMk cId="2293702977" sldId="1123"/>
            <ac:spMk id="8" creationId="{0B03D540-E962-834C-193C-6111EDDAEACE}"/>
          </ac:spMkLst>
        </pc:spChg>
      </pc:sldChg>
      <pc:sldChg chg="del">
        <pc:chgData name="Giovanni Floreale" userId="530fbcbe-5b42-4e0e-ae30-d28234000229" providerId="ADAL" clId="{78DB1DBB-322D-4112-B96D-F68F66160DC1}" dt="2024-11-15T16:37:13.827" v="2" actId="47"/>
        <pc:sldMkLst>
          <pc:docMk/>
          <pc:sldMk cId="1324268714" sldId="1203"/>
        </pc:sldMkLst>
      </pc:sldChg>
      <pc:sldChg chg="del">
        <pc:chgData name="Giovanni Floreale" userId="530fbcbe-5b42-4e0e-ae30-d28234000229" providerId="ADAL" clId="{78DB1DBB-322D-4112-B96D-F68F66160DC1}" dt="2024-11-15T16:37:21.173" v="3" actId="47"/>
        <pc:sldMkLst>
          <pc:docMk/>
          <pc:sldMk cId="2284838638" sldId="1206"/>
        </pc:sldMkLst>
      </pc:sldChg>
      <pc:sldChg chg="del">
        <pc:chgData name="Giovanni Floreale" userId="530fbcbe-5b42-4e0e-ae30-d28234000229" providerId="ADAL" clId="{78DB1DBB-322D-4112-B96D-F68F66160DC1}" dt="2024-11-15T16:37:38.674" v="4" actId="47"/>
        <pc:sldMkLst>
          <pc:docMk/>
          <pc:sldMk cId="1430244756" sldId="1208"/>
        </pc:sldMkLst>
      </pc:sldChg>
      <pc:sldChg chg="del">
        <pc:chgData name="Giovanni Floreale" userId="530fbcbe-5b42-4e0e-ae30-d28234000229" providerId="ADAL" clId="{78DB1DBB-322D-4112-B96D-F68F66160DC1}" dt="2024-11-15T16:38:54.931" v="26" actId="47"/>
        <pc:sldMkLst>
          <pc:docMk/>
          <pc:sldMk cId="3015039898" sldId="1209"/>
        </pc:sldMkLst>
      </pc:sldChg>
      <pc:sldChg chg="del">
        <pc:chgData name="Giovanni Floreale" userId="530fbcbe-5b42-4e0e-ae30-d28234000229" providerId="ADAL" clId="{78DB1DBB-322D-4112-B96D-F68F66160DC1}" dt="2024-11-15T16:38:52.661" v="25" actId="47"/>
        <pc:sldMkLst>
          <pc:docMk/>
          <pc:sldMk cId="3827633528" sldId="1210"/>
        </pc:sldMkLst>
      </pc:sldChg>
      <pc:sldChg chg="del">
        <pc:chgData name="Giovanni Floreale" userId="530fbcbe-5b42-4e0e-ae30-d28234000229" providerId="ADAL" clId="{78DB1DBB-322D-4112-B96D-F68F66160DC1}" dt="2024-11-15T16:40:18.328" v="58" actId="47"/>
        <pc:sldMkLst>
          <pc:docMk/>
          <pc:sldMk cId="1063508111" sldId="1213"/>
        </pc:sldMkLst>
      </pc:sldChg>
      <pc:sldChg chg="del">
        <pc:chgData name="Giovanni Floreale" userId="530fbcbe-5b42-4e0e-ae30-d28234000229" providerId="ADAL" clId="{78DB1DBB-322D-4112-B96D-F68F66160DC1}" dt="2024-11-15T16:39:41.078" v="36" actId="47"/>
        <pc:sldMkLst>
          <pc:docMk/>
          <pc:sldMk cId="1352738272" sldId="1215"/>
        </pc:sldMkLst>
      </pc:sldChg>
      <pc:sldChg chg="del">
        <pc:chgData name="Giovanni Floreale" userId="530fbcbe-5b42-4e0e-ae30-d28234000229" providerId="ADAL" clId="{78DB1DBB-322D-4112-B96D-F68F66160DC1}" dt="2024-11-15T16:39:09.942" v="32" actId="47"/>
        <pc:sldMkLst>
          <pc:docMk/>
          <pc:sldMk cId="777675311" sldId="1229"/>
        </pc:sldMkLst>
      </pc:sldChg>
      <pc:sldChg chg="del">
        <pc:chgData name="Giovanni Floreale" userId="530fbcbe-5b42-4e0e-ae30-d28234000229" providerId="ADAL" clId="{78DB1DBB-322D-4112-B96D-F68F66160DC1}" dt="2024-11-15T16:39:41.078" v="36" actId="47"/>
        <pc:sldMkLst>
          <pc:docMk/>
          <pc:sldMk cId="2044221934" sldId="1234"/>
        </pc:sldMkLst>
      </pc:sldChg>
      <pc:sldChg chg="del">
        <pc:chgData name="Giovanni Floreale" userId="530fbcbe-5b42-4e0e-ae30-d28234000229" providerId="ADAL" clId="{78DB1DBB-322D-4112-B96D-F68F66160DC1}" dt="2024-11-15T16:39:01.331" v="28" actId="47"/>
        <pc:sldMkLst>
          <pc:docMk/>
          <pc:sldMk cId="104333218" sldId="1241"/>
        </pc:sldMkLst>
      </pc:sldChg>
      <pc:sldChg chg="del">
        <pc:chgData name="Giovanni Floreale" userId="530fbcbe-5b42-4e0e-ae30-d28234000229" providerId="ADAL" clId="{78DB1DBB-322D-4112-B96D-F68F66160DC1}" dt="2024-11-15T16:39:03.091" v="29" actId="47"/>
        <pc:sldMkLst>
          <pc:docMk/>
          <pc:sldMk cId="4256757395" sldId="1242"/>
        </pc:sldMkLst>
      </pc:sldChg>
      <pc:sldChg chg="del">
        <pc:chgData name="Giovanni Floreale" userId="530fbcbe-5b42-4e0e-ae30-d28234000229" providerId="ADAL" clId="{78DB1DBB-322D-4112-B96D-F68F66160DC1}" dt="2024-11-15T16:39:03.936" v="30" actId="47"/>
        <pc:sldMkLst>
          <pc:docMk/>
          <pc:sldMk cId="2440797392" sldId="1243"/>
        </pc:sldMkLst>
      </pc:sldChg>
      <pc:sldChg chg="del">
        <pc:chgData name="Giovanni Floreale" userId="530fbcbe-5b42-4e0e-ae30-d28234000229" providerId="ADAL" clId="{78DB1DBB-322D-4112-B96D-F68F66160DC1}" dt="2024-11-15T16:39:05.226" v="31" actId="47"/>
        <pc:sldMkLst>
          <pc:docMk/>
          <pc:sldMk cId="1108415780" sldId="1244"/>
        </pc:sldMkLst>
      </pc:sldChg>
      <pc:sldChg chg="del">
        <pc:chgData name="Giovanni Floreale" userId="530fbcbe-5b42-4e0e-ae30-d28234000229" providerId="ADAL" clId="{78DB1DBB-322D-4112-B96D-F68F66160DC1}" dt="2024-11-15T16:39:11.469" v="34" actId="47"/>
        <pc:sldMkLst>
          <pc:docMk/>
          <pc:sldMk cId="776879814" sldId="1245"/>
        </pc:sldMkLst>
      </pc:sldChg>
      <pc:sldChg chg="addSp delSp modSp add del mod">
        <pc:chgData name="Giovanni Floreale" userId="530fbcbe-5b42-4e0e-ae30-d28234000229" providerId="ADAL" clId="{78DB1DBB-322D-4112-B96D-F68F66160DC1}" dt="2024-11-18T10:33:44.443" v="80" actId="47"/>
        <pc:sldMkLst>
          <pc:docMk/>
          <pc:sldMk cId="2406823069" sldId="1263"/>
        </pc:sldMkLst>
        <pc:spChg chg="add del mod">
          <ac:chgData name="Giovanni Floreale" userId="530fbcbe-5b42-4e0e-ae30-d28234000229" providerId="ADAL" clId="{78DB1DBB-322D-4112-B96D-F68F66160DC1}" dt="2024-11-18T10:33:42.343" v="79" actId="478"/>
          <ac:spMkLst>
            <pc:docMk/>
            <pc:sldMk cId="2406823069" sldId="1263"/>
            <ac:spMk id="9" creationId="{99C2B12D-8611-4F2B-9DC3-C287DA256C7A}"/>
          </ac:spMkLst>
        </pc:spChg>
      </pc:sldChg>
      <pc:sldChg chg="del">
        <pc:chgData name="Giovanni Floreale" userId="530fbcbe-5b42-4e0e-ae30-d28234000229" providerId="ADAL" clId="{78DB1DBB-322D-4112-B96D-F68F66160DC1}" dt="2024-11-15T16:38:48.343" v="24" actId="47"/>
        <pc:sldMkLst>
          <pc:docMk/>
          <pc:sldMk cId="3567414" sldId="1276"/>
        </pc:sldMkLst>
      </pc:sldChg>
      <pc:sldChg chg="del">
        <pc:chgData name="Giovanni Floreale" userId="530fbcbe-5b42-4e0e-ae30-d28234000229" providerId="ADAL" clId="{78DB1DBB-322D-4112-B96D-F68F66160DC1}" dt="2024-11-15T16:37:21.173" v="3" actId="47"/>
        <pc:sldMkLst>
          <pc:docMk/>
          <pc:sldMk cId="1297371016" sldId="1278"/>
        </pc:sldMkLst>
      </pc:sldChg>
      <pc:sldChg chg="del">
        <pc:chgData name="Giovanni Floreale" userId="530fbcbe-5b42-4e0e-ae30-d28234000229" providerId="ADAL" clId="{78DB1DBB-322D-4112-B96D-F68F66160DC1}" dt="2024-11-15T16:39:12.446" v="35" actId="47"/>
        <pc:sldMkLst>
          <pc:docMk/>
          <pc:sldMk cId="3119238462" sldId="1279"/>
        </pc:sldMkLst>
      </pc:sldChg>
      <pc:sldChg chg="del">
        <pc:chgData name="Giovanni Floreale" userId="530fbcbe-5b42-4e0e-ae30-d28234000229" providerId="ADAL" clId="{78DB1DBB-322D-4112-B96D-F68F66160DC1}" dt="2024-11-15T16:37:07.583" v="1" actId="47"/>
        <pc:sldMkLst>
          <pc:docMk/>
          <pc:sldMk cId="2491351441" sldId="1281"/>
        </pc:sldMkLst>
      </pc:sldChg>
      <pc:sldChg chg="del">
        <pc:chgData name="Giovanni Floreale" userId="530fbcbe-5b42-4e0e-ae30-d28234000229" providerId="ADAL" clId="{78DB1DBB-322D-4112-B96D-F68F66160DC1}" dt="2024-11-15T16:37:13.827" v="2" actId="47"/>
        <pc:sldMkLst>
          <pc:docMk/>
          <pc:sldMk cId="3035380346" sldId="1282"/>
        </pc:sldMkLst>
      </pc:sldChg>
      <pc:sldChg chg="del">
        <pc:chgData name="Giovanni Floreale" userId="530fbcbe-5b42-4e0e-ae30-d28234000229" providerId="ADAL" clId="{78DB1DBB-322D-4112-B96D-F68F66160DC1}" dt="2024-11-15T16:39:00.466" v="27" actId="47"/>
        <pc:sldMkLst>
          <pc:docMk/>
          <pc:sldMk cId="416677287" sldId="1285"/>
        </pc:sldMkLst>
      </pc:sldChg>
      <pc:sldChg chg="del">
        <pc:chgData name="Giovanni Floreale" userId="530fbcbe-5b42-4e0e-ae30-d28234000229" providerId="ADAL" clId="{78DB1DBB-322D-4112-B96D-F68F66160DC1}" dt="2024-11-15T16:39:10.605" v="33" actId="47"/>
        <pc:sldMkLst>
          <pc:docMk/>
          <pc:sldMk cId="3606252923" sldId="1286"/>
        </pc:sldMkLst>
      </pc:sldChg>
      <pc:sldChg chg="del">
        <pc:chgData name="Giovanni Floreale" userId="530fbcbe-5b42-4e0e-ae30-d28234000229" providerId="ADAL" clId="{78DB1DBB-322D-4112-B96D-F68F66160DC1}" dt="2024-11-15T16:37:02.231" v="0" actId="47"/>
        <pc:sldMkLst>
          <pc:docMk/>
          <pc:sldMk cId="415356088" sldId="1287"/>
        </pc:sldMkLst>
      </pc:sldChg>
      <pc:sldChg chg="del">
        <pc:chgData name="Giovanni Floreale" userId="530fbcbe-5b42-4e0e-ae30-d28234000229" providerId="ADAL" clId="{78DB1DBB-322D-4112-B96D-F68F66160DC1}" dt="2024-11-15T16:37:13.827" v="2" actId="47"/>
        <pc:sldMkLst>
          <pc:docMk/>
          <pc:sldMk cId="310870810" sldId="1288"/>
        </pc:sldMkLst>
      </pc:sldChg>
      <pc:sldChg chg="del">
        <pc:chgData name="Giovanni Floreale" userId="530fbcbe-5b42-4e0e-ae30-d28234000229" providerId="ADAL" clId="{78DB1DBB-322D-4112-B96D-F68F66160DC1}" dt="2024-11-15T16:37:07.583" v="1" actId="47"/>
        <pc:sldMkLst>
          <pc:docMk/>
          <pc:sldMk cId="2961266307" sldId="1289"/>
        </pc:sldMkLst>
      </pc:sldChg>
      <pc:sldChg chg="del">
        <pc:chgData name="Giovanni Floreale" userId="530fbcbe-5b42-4e0e-ae30-d28234000229" providerId="ADAL" clId="{78DB1DBB-322D-4112-B96D-F68F66160DC1}" dt="2024-11-15T16:37:21.173" v="3" actId="47"/>
        <pc:sldMkLst>
          <pc:docMk/>
          <pc:sldMk cId="1827865029" sldId="1291"/>
        </pc:sldMkLst>
      </pc:sldChg>
      <pc:sldChg chg="del">
        <pc:chgData name="Giovanni Floreale" userId="530fbcbe-5b42-4e0e-ae30-d28234000229" providerId="ADAL" clId="{78DB1DBB-322D-4112-B96D-F68F66160DC1}" dt="2024-11-15T16:37:21.173" v="3" actId="47"/>
        <pc:sldMkLst>
          <pc:docMk/>
          <pc:sldMk cId="1414715137" sldId="1292"/>
        </pc:sldMkLst>
      </pc:sldChg>
      <pc:sldChg chg="del">
        <pc:chgData name="Giovanni Floreale" userId="530fbcbe-5b42-4e0e-ae30-d28234000229" providerId="ADAL" clId="{78DB1DBB-322D-4112-B96D-F68F66160DC1}" dt="2024-11-15T16:37:38.674" v="4" actId="47"/>
        <pc:sldMkLst>
          <pc:docMk/>
          <pc:sldMk cId="2071054392" sldId="1293"/>
        </pc:sldMkLst>
      </pc:sldChg>
      <pc:sldChg chg="del">
        <pc:chgData name="Giovanni Floreale" userId="530fbcbe-5b42-4e0e-ae30-d28234000229" providerId="ADAL" clId="{78DB1DBB-322D-4112-B96D-F68F66160DC1}" dt="2024-11-15T16:38:48.343" v="24" actId="47"/>
        <pc:sldMkLst>
          <pc:docMk/>
          <pc:sldMk cId="1376268673" sldId="1294"/>
        </pc:sldMkLst>
      </pc:sldChg>
      <pc:sldChg chg="del">
        <pc:chgData name="Giovanni Floreale" userId="530fbcbe-5b42-4e0e-ae30-d28234000229" providerId="ADAL" clId="{78DB1DBB-322D-4112-B96D-F68F66160DC1}" dt="2024-11-15T16:38:48.343" v="24" actId="47"/>
        <pc:sldMkLst>
          <pc:docMk/>
          <pc:sldMk cId="3302348598" sldId="1295"/>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3"/>
            <a:ext cx="2946248" cy="496214"/>
          </a:xfrm>
          <a:prstGeom prst="rect">
            <a:avLst/>
          </a:prstGeom>
          <a:noFill/>
          <a:ln w="9525">
            <a:noFill/>
            <a:miter lim="800000"/>
            <a:headEnd/>
            <a:tailEnd/>
          </a:ln>
          <a:effectLst/>
        </p:spPr>
        <p:txBody>
          <a:bodyPr vert="horz" wrap="square" lIns="91417" tIns="45707" rIns="91417" bIns="45707" numCol="1" anchor="t" anchorCtr="0" compatLnSpc="1">
            <a:prstTxWarp prst="textNoShape">
              <a:avLst/>
            </a:prstTxWarp>
          </a:bodyPr>
          <a:lstStyle>
            <a:lvl1pPr algn="l" defTabSz="913645">
              <a:spcBef>
                <a:spcPct val="0"/>
              </a:spcBef>
              <a:defRPr sz="1300">
                <a:latin typeface="Times" pitchFamily="18" charset="0"/>
              </a:defRPr>
            </a:lvl1pPr>
          </a:lstStyle>
          <a:p>
            <a:pPr>
              <a:defRPr/>
            </a:pPr>
            <a:endParaRPr lang="it-IT"/>
          </a:p>
        </p:txBody>
      </p:sp>
      <p:sp>
        <p:nvSpPr>
          <p:cNvPr id="12291" name="Rectangle 3"/>
          <p:cNvSpPr>
            <a:spLocks noGrp="1" noChangeArrowheads="1"/>
          </p:cNvSpPr>
          <p:nvPr>
            <p:ph type="dt" sz="quarter" idx="1"/>
          </p:nvPr>
        </p:nvSpPr>
        <p:spPr bwMode="auto">
          <a:xfrm>
            <a:off x="3851430" y="3"/>
            <a:ext cx="2946247" cy="496214"/>
          </a:xfrm>
          <a:prstGeom prst="rect">
            <a:avLst/>
          </a:prstGeom>
          <a:noFill/>
          <a:ln w="9525">
            <a:noFill/>
            <a:miter lim="800000"/>
            <a:headEnd/>
            <a:tailEnd/>
          </a:ln>
          <a:effectLst/>
        </p:spPr>
        <p:txBody>
          <a:bodyPr vert="horz" wrap="square" lIns="91417" tIns="45707" rIns="91417" bIns="45707" numCol="1" anchor="t" anchorCtr="0" compatLnSpc="1">
            <a:prstTxWarp prst="textNoShape">
              <a:avLst/>
            </a:prstTxWarp>
          </a:bodyPr>
          <a:lstStyle>
            <a:lvl1pPr algn="r" defTabSz="913645">
              <a:spcBef>
                <a:spcPct val="0"/>
              </a:spcBef>
              <a:defRPr sz="1300">
                <a:latin typeface="Times" pitchFamily="18" charset="0"/>
              </a:defRPr>
            </a:lvl1pPr>
          </a:lstStyle>
          <a:p>
            <a:pPr>
              <a:defRPr/>
            </a:pPr>
            <a:endParaRPr lang="it-IT"/>
          </a:p>
        </p:txBody>
      </p:sp>
      <p:sp>
        <p:nvSpPr>
          <p:cNvPr id="12292" name="Rectangle 4"/>
          <p:cNvSpPr>
            <a:spLocks noGrp="1" noChangeArrowheads="1"/>
          </p:cNvSpPr>
          <p:nvPr>
            <p:ph type="ftr" sz="quarter" idx="2"/>
          </p:nvPr>
        </p:nvSpPr>
        <p:spPr bwMode="auto">
          <a:xfrm>
            <a:off x="0" y="9430427"/>
            <a:ext cx="2946248" cy="496214"/>
          </a:xfrm>
          <a:prstGeom prst="rect">
            <a:avLst/>
          </a:prstGeom>
          <a:noFill/>
          <a:ln w="9525">
            <a:noFill/>
            <a:miter lim="800000"/>
            <a:headEnd/>
            <a:tailEnd/>
          </a:ln>
          <a:effectLst/>
        </p:spPr>
        <p:txBody>
          <a:bodyPr vert="horz" wrap="square" lIns="91417" tIns="45707" rIns="91417" bIns="45707" numCol="1" anchor="b" anchorCtr="0" compatLnSpc="1">
            <a:prstTxWarp prst="textNoShape">
              <a:avLst/>
            </a:prstTxWarp>
          </a:bodyPr>
          <a:lstStyle>
            <a:lvl1pPr algn="l" defTabSz="913645">
              <a:spcBef>
                <a:spcPct val="0"/>
              </a:spcBef>
              <a:defRPr sz="1300">
                <a:latin typeface="Times" pitchFamily="18" charset="0"/>
              </a:defRPr>
            </a:lvl1pPr>
          </a:lstStyle>
          <a:p>
            <a:pPr>
              <a:defRPr/>
            </a:pPr>
            <a:endParaRPr lang="it-IT"/>
          </a:p>
        </p:txBody>
      </p:sp>
      <p:sp>
        <p:nvSpPr>
          <p:cNvPr id="12293" name="Rectangle 5"/>
          <p:cNvSpPr>
            <a:spLocks noGrp="1" noChangeArrowheads="1"/>
          </p:cNvSpPr>
          <p:nvPr>
            <p:ph type="sldNum" sz="quarter" idx="3"/>
          </p:nvPr>
        </p:nvSpPr>
        <p:spPr bwMode="auto">
          <a:xfrm>
            <a:off x="3851430" y="9430427"/>
            <a:ext cx="2946247" cy="496214"/>
          </a:xfrm>
          <a:prstGeom prst="rect">
            <a:avLst/>
          </a:prstGeom>
          <a:noFill/>
          <a:ln w="9525">
            <a:noFill/>
            <a:miter lim="800000"/>
            <a:headEnd/>
            <a:tailEnd/>
          </a:ln>
          <a:effectLst/>
        </p:spPr>
        <p:txBody>
          <a:bodyPr vert="horz" wrap="square" lIns="91417" tIns="45707" rIns="91417" bIns="45707" numCol="1" anchor="b" anchorCtr="0" compatLnSpc="1">
            <a:prstTxWarp prst="textNoShape">
              <a:avLst/>
            </a:prstTxWarp>
          </a:bodyPr>
          <a:lstStyle>
            <a:lvl1pPr algn="r" defTabSz="913645">
              <a:spcBef>
                <a:spcPct val="0"/>
              </a:spcBef>
              <a:defRPr sz="1300">
                <a:latin typeface="Times" pitchFamily="18" charset="0"/>
              </a:defRPr>
            </a:lvl1pPr>
          </a:lstStyle>
          <a:p>
            <a:pPr>
              <a:defRPr/>
            </a:pPr>
            <a:fld id="{4A3859BA-3936-47B4-A7A7-AE0B63CC87CB}" type="slidenum">
              <a:rPr lang="it-IT"/>
              <a:pPr>
                <a:defRPr/>
              </a:pPr>
              <a:t>‹#›</a:t>
            </a:fld>
            <a:endParaRPr lang="it-IT"/>
          </a:p>
        </p:txBody>
      </p:sp>
    </p:spTree>
    <p:extLst>
      <p:ext uri="{BB962C8B-B14F-4D97-AF65-F5344CB8AC3E}">
        <p14:creationId xmlns:p14="http://schemas.microsoft.com/office/powerpoint/2010/main" val="28389423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3"/>
            <a:ext cx="2946248" cy="496214"/>
          </a:xfrm>
          <a:prstGeom prst="rect">
            <a:avLst/>
          </a:prstGeom>
          <a:noFill/>
          <a:ln w="9525">
            <a:noFill/>
            <a:miter lim="800000"/>
            <a:headEnd/>
            <a:tailEnd/>
          </a:ln>
          <a:effectLst/>
        </p:spPr>
        <p:txBody>
          <a:bodyPr vert="horz" wrap="square" lIns="91417" tIns="45707" rIns="91417" bIns="45707" numCol="1" anchor="t" anchorCtr="0" compatLnSpc="1">
            <a:prstTxWarp prst="textNoShape">
              <a:avLst/>
            </a:prstTxWarp>
          </a:bodyPr>
          <a:lstStyle>
            <a:lvl1pPr algn="l" defTabSz="913645">
              <a:spcBef>
                <a:spcPct val="0"/>
              </a:spcBef>
              <a:defRPr sz="1300">
                <a:latin typeface="Times" pitchFamily="18" charset="0"/>
              </a:defRPr>
            </a:lvl1pPr>
          </a:lstStyle>
          <a:p>
            <a:pPr>
              <a:defRPr/>
            </a:pPr>
            <a:endParaRPr lang="it-IT"/>
          </a:p>
        </p:txBody>
      </p:sp>
      <p:sp>
        <p:nvSpPr>
          <p:cNvPr id="3075" name="Rectangle 3"/>
          <p:cNvSpPr>
            <a:spLocks noGrp="1" noChangeArrowheads="1"/>
          </p:cNvSpPr>
          <p:nvPr>
            <p:ph type="dt" idx="1"/>
          </p:nvPr>
        </p:nvSpPr>
        <p:spPr bwMode="auto">
          <a:xfrm>
            <a:off x="3851430" y="3"/>
            <a:ext cx="2946247" cy="496214"/>
          </a:xfrm>
          <a:prstGeom prst="rect">
            <a:avLst/>
          </a:prstGeom>
          <a:noFill/>
          <a:ln w="9525">
            <a:noFill/>
            <a:miter lim="800000"/>
            <a:headEnd/>
            <a:tailEnd/>
          </a:ln>
          <a:effectLst/>
        </p:spPr>
        <p:txBody>
          <a:bodyPr vert="horz" wrap="square" lIns="91417" tIns="45707" rIns="91417" bIns="45707" numCol="1" anchor="t" anchorCtr="0" compatLnSpc="1">
            <a:prstTxWarp prst="textNoShape">
              <a:avLst/>
            </a:prstTxWarp>
          </a:bodyPr>
          <a:lstStyle>
            <a:lvl1pPr algn="r" defTabSz="913645">
              <a:spcBef>
                <a:spcPct val="0"/>
              </a:spcBef>
              <a:defRPr sz="1300">
                <a:latin typeface="Times" pitchFamily="18" charset="0"/>
              </a:defRPr>
            </a:lvl1pPr>
          </a:lstStyle>
          <a:p>
            <a:pPr>
              <a:defRPr/>
            </a:pPr>
            <a:endParaRPr lang="it-IT"/>
          </a:p>
        </p:txBody>
      </p:sp>
      <p:sp>
        <p:nvSpPr>
          <p:cNvPr id="20484" name="Rectangle 4"/>
          <p:cNvSpPr>
            <a:spLocks noGrp="1" noRot="1" noChangeAspect="1" noChangeArrowheads="1" noTextEdit="1"/>
          </p:cNvSpPr>
          <p:nvPr>
            <p:ph type="sldImg" idx="2"/>
          </p:nvPr>
        </p:nvSpPr>
        <p:spPr bwMode="auto">
          <a:xfrm>
            <a:off x="920750" y="744538"/>
            <a:ext cx="4959350" cy="37211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06286" y="4714031"/>
            <a:ext cx="4985109" cy="4468286"/>
          </a:xfrm>
          <a:prstGeom prst="rect">
            <a:avLst/>
          </a:prstGeom>
          <a:noFill/>
          <a:ln w="9525">
            <a:noFill/>
            <a:miter lim="800000"/>
            <a:headEnd/>
            <a:tailEnd/>
          </a:ln>
          <a:effectLst/>
        </p:spPr>
        <p:txBody>
          <a:bodyPr vert="horz" wrap="square" lIns="91417" tIns="45707" rIns="91417" bIns="45707" numCol="1" anchor="t" anchorCtr="0" compatLnSpc="1">
            <a:prstTxWarp prst="textNoShape">
              <a:avLst/>
            </a:prstTxWarp>
          </a:bodyPr>
          <a:lstStyle/>
          <a:p>
            <a:pPr lvl="0"/>
            <a:r>
              <a:rPr lang="it-IT" noProof="0"/>
              <a:t>Fare clic per modificare gli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3078" name="Rectangle 6"/>
          <p:cNvSpPr>
            <a:spLocks noGrp="1" noChangeArrowheads="1"/>
          </p:cNvSpPr>
          <p:nvPr>
            <p:ph type="ftr" sz="quarter" idx="4"/>
          </p:nvPr>
        </p:nvSpPr>
        <p:spPr bwMode="auto">
          <a:xfrm>
            <a:off x="0" y="9430427"/>
            <a:ext cx="2946248" cy="496214"/>
          </a:xfrm>
          <a:prstGeom prst="rect">
            <a:avLst/>
          </a:prstGeom>
          <a:noFill/>
          <a:ln w="9525">
            <a:noFill/>
            <a:miter lim="800000"/>
            <a:headEnd/>
            <a:tailEnd/>
          </a:ln>
          <a:effectLst/>
        </p:spPr>
        <p:txBody>
          <a:bodyPr vert="horz" wrap="square" lIns="91417" tIns="45707" rIns="91417" bIns="45707" numCol="1" anchor="b" anchorCtr="0" compatLnSpc="1">
            <a:prstTxWarp prst="textNoShape">
              <a:avLst/>
            </a:prstTxWarp>
          </a:bodyPr>
          <a:lstStyle>
            <a:lvl1pPr algn="l" defTabSz="913645">
              <a:spcBef>
                <a:spcPct val="0"/>
              </a:spcBef>
              <a:defRPr sz="1300">
                <a:latin typeface="Times" pitchFamily="18" charset="0"/>
              </a:defRPr>
            </a:lvl1pPr>
          </a:lstStyle>
          <a:p>
            <a:pPr>
              <a:defRPr/>
            </a:pPr>
            <a:endParaRPr lang="it-IT"/>
          </a:p>
        </p:txBody>
      </p:sp>
      <p:sp>
        <p:nvSpPr>
          <p:cNvPr id="3079" name="Rectangle 7"/>
          <p:cNvSpPr>
            <a:spLocks noGrp="1" noChangeArrowheads="1"/>
          </p:cNvSpPr>
          <p:nvPr>
            <p:ph type="sldNum" sz="quarter" idx="5"/>
          </p:nvPr>
        </p:nvSpPr>
        <p:spPr bwMode="auto">
          <a:xfrm>
            <a:off x="3851430" y="9430427"/>
            <a:ext cx="2946247" cy="496214"/>
          </a:xfrm>
          <a:prstGeom prst="rect">
            <a:avLst/>
          </a:prstGeom>
          <a:noFill/>
          <a:ln w="9525">
            <a:noFill/>
            <a:miter lim="800000"/>
            <a:headEnd/>
            <a:tailEnd/>
          </a:ln>
          <a:effectLst/>
        </p:spPr>
        <p:txBody>
          <a:bodyPr vert="horz" wrap="square" lIns="91417" tIns="45707" rIns="91417" bIns="45707" numCol="1" anchor="b" anchorCtr="0" compatLnSpc="1">
            <a:prstTxWarp prst="textNoShape">
              <a:avLst/>
            </a:prstTxWarp>
          </a:bodyPr>
          <a:lstStyle>
            <a:lvl1pPr algn="r" defTabSz="913645">
              <a:spcBef>
                <a:spcPct val="0"/>
              </a:spcBef>
              <a:defRPr sz="1300">
                <a:latin typeface="Times" pitchFamily="18" charset="0"/>
              </a:defRPr>
            </a:lvl1pPr>
          </a:lstStyle>
          <a:p>
            <a:pPr>
              <a:defRPr/>
            </a:pPr>
            <a:fld id="{75D5641B-997A-4513-AFCA-7F7F47B91027}" type="slidenum">
              <a:rPr lang="it-IT"/>
              <a:pPr>
                <a:defRPr/>
              </a:pPr>
              <a:t>‹#›</a:t>
            </a:fld>
            <a:endParaRPr lang="it-IT"/>
          </a:p>
        </p:txBody>
      </p:sp>
    </p:spTree>
    <p:extLst>
      <p:ext uri="{BB962C8B-B14F-4D97-AF65-F5344CB8AC3E}">
        <p14:creationId xmlns:p14="http://schemas.microsoft.com/office/powerpoint/2010/main" val="199288698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E3338F97-A7EB-474B-B061-906C6918DB7C}" type="slidenum">
              <a:rPr lang="it-IT" smtClean="0"/>
              <a:pPr/>
              <a:t>1</a:t>
            </a:fld>
            <a:endParaRPr lang="it-IT" dirty="0"/>
          </a:p>
        </p:txBody>
      </p:sp>
      <p:sp>
        <p:nvSpPr>
          <p:cNvPr id="21507" name="Rectangle 1026"/>
          <p:cNvSpPr>
            <a:spLocks noGrp="1" noRot="1" noChangeAspect="1" noChangeArrowheads="1" noTextEdit="1"/>
          </p:cNvSpPr>
          <p:nvPr>
            <p:ph type="sldImg"/>
          </p:nvPr>
        </p:nvSpPr>
        <p:spPr>
          <a:xfrm>
            <a:off x="688975" y="801688"/>
            <a:ext cx="5360988" cy="4022725"/>
          </a:xfrm>
          <a:ln/>
        </p:spPr>
      </p:sp>
      <p:sp>
        <p:nvSpPr>
          <p:cNvPr id="21508" name="Rectangle 1027"/>
          <p:cNvSpPr>
            <a:spLocks noGrp="1" noChangeArrowheads="1"/>
          </p:cNvSpPr>
          <p:nvPr>
            <p:ph type="body" idx="1"/>
          </p:nvPr>
        </p:nvSpPr>
        <p:spPr>
          <a:xfrm>
            <a:off x="898556" y="5089736"/>
            <a:ext cx="4939850" cy="4825087"/>
          </a:xfrm>
          <a:noFill/>
          <a:ln/>
        </p:spPr>
        <p:txBody>
          <a:bodyPr/>
          <a:lstStyle/>
          <a:p>
            <a:endParaRPr lang="it-IT" dirty="0"/>
          </a:p>
        </p:txBody>
      </p:sp>
    </p:spTree>
    <p:extLst>
      <p:ext uri="{BB962C8B-B14F-4D97-AF65-F5344CB8AC3E}">
        <p14:creationId xmlns:p14="http://schemas.microsoft.com/office/powerpoint/2010/main" val="21692412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egnaposto immagine diapositiva 1"/>
          <p:cNvSpPr>
            <a:spLocks noGrp="1" noRot="1" noChangeAspect="1" noTextEdit="1"/>
          </p:cNvSpPr>
          <p:nvPr>
            <p:ph type="sldImg"/>
          </p:nvPr>
        </p:nvSpPr>
        <p:spPr>
          <a:ln/>
        </p:spPr>
      </p:sp>
      <p:sp>
        <p:nvSpPr>
          <p:cNvPr id="70659" name="Segnaposto note 2"/>
          <p:cNvSpPr>
            <a:spLocks noGrp="1"/>
          </p:cNvSpPr>
          <p:nvPr>
            <p:ph type="body" idx="1"/>
          </p:nvPr>
        </p:nvSpPr>
        <p:spPr>
          <a:noFill/>
          <a:ln/>
        </p:spPr>
        <p:txBody>
          <a:bodyPr/>
          <a:lstStyle/>
          <a:p>
            <a:endParaRPr lang="en-US">
              <a:latin typeface="Times"/>
            </a:endParaRPr>
          </a:p>
        </p:txBody>
      </p:sp>
      <p:sp>
        <p:nvSpPr>
          <p:cNvPr id="70660" name="Segnaposto numero diapositiva 3"/>
          <p:cNvSpPr>
            <a:spLocks noGrp="1"/>
          </p:cNvSpPr>
          <p:nvPr>
            <p:ph type="sldNum" sz="quarter" idx="5"/>
          </p:nvPr>
        </p:nvSpPr>
        <p:spPr>
          <a:noFill/>
        </p:spPr>
        <p:txBody>
          <a:bodyPr/>
          <a:lstStyle/>
          <a:p>
            <a:fld id="{F2C38870-D90D-44EA-9937-5050842416B3}" type="slidenum">
              <a:rPr lang="it-IT" smtClean="0">
                <a:solidFill>
                  <a:srgbClr val="000000"/>
                </a:solidFill>
                <a:latin typeface="Times"/>
              </a:rPr>
              <a:pPr/>
              <a:t>7</a:t>
            </a:fld>
            <a:endParaRPr lang="it-IT">
              <a:solidFill>
                <a:srgbClr val="000000"/>
              </a:solidFill>
              <a:latin typeface="Times"/>
            </a:endParaRPr>
          </a:p>
        </p:txBody>
      </p:sp>
    </p:spTree>
    <p:extLst>
      <p:ext uri="{BB962C8B-B14F-4D97-AF65-F5344CB8AC3E}">
        <p14:creationId xmlns:p14="http://schemas.microsoft.com/office/powerpoint/2010/main" val="41112860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egnaposto immagine diapositiva 1"/>
          <p:cNvSpPr>
            <a:spLocks noGrp="1" noRot="1" noChangeAspect="1" noTextEdit="1"/>
          </p:cNvSpPr>
          <p:nvPr>
            <p:ph type="sldImg"/>
          </p:nvPr>
        </p:nvSpPr>
        <p:spPr>
          <a:ln/>
        </p:spPr>
      </p:sp>
      <p:sp>
        <p:nvSpPr>
          <p:cNvPr id="70659" name="Segnaposto note 2"/>
          <p:cNvSpPr>
            <a:spLocks noGrp="1"/>
          </p:cNvSpPr>
          <p:nvPr>
            <p:ph type="body" idx="1"/>
          </p:nvPr>
        </p:nvSpPr>
        <p:spPr>
          <a:noFill/>
          <a:ln/>
        </p:spPr>
        <p:txBody>
          <a:bodyPr/>
          <a:lstStyle/>
          <a:p>
            <a:endParaRPr lang="en-US">
              <a:latin typeface="Times"/>
            </a:endParaRPr>
          </a:p>
        </p:txBody>
      </p:sp>
      <p:sp>
        <p:nvSpPr>
          <p:cNvPr id="70660" name="Segnaposto numero diapositiva 3"/>
          <p:cNvSpPr>
            <a:spLocks noGrp="1"/>
          </p:cNvSpPr>
          <p:nvPr>
            <p:ph type="sldNum" sz="quarter" idx="5"/>
          </p:nvPr>
        </p:nvSpPr>
        <p:spPr>
          <a:noFill/>
        </p:spPr>
        <p:txBody>
          <a:bodyPr/>
          <a:lstStyle/>
          <a:p>
            <a:fld id="{F2C38870-D90D-44EA-9937-5050842416B3}" type="slidenum">
              <a:rPr lang="it-IT" smtClean="0">
                <a:solidFill>
                  <a:srgbClr val="000000"/>
                </a:solidFill>
                <a:latin typeface="Times"/>
              </a:rPr>
              <a:pPr/>
              <a:t>8</a:t>
            </a:fld>
            <a:endParaRPr lang="it-IT">
              <a:solidFill>
                <a:srgbClr val="000000"/>
              </a:solidFill>
              <a:latin typeface="Times"/>
            </a:endParaRPr>
          </a:p>
        </p:txBody>
      </p:sp>
    </p:spTree>
    <p:extLst>
      <p:ext uri="{BB962C8B-B14F-4D97-AF65-F5344CB8AC3E}">
        <p14:creationId xmlns:p14="http://schemas.microsoft.com/office/powerpoint/2010/main" val="22069931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egnaposto immagine diapositiva 1"/>
          <p:cNvSpPr>
            <a:spLocks noGrp="1" noRot="1" noChangeAspect="1" noTextEdit="1"/>
          </p:cNvSpPr>
          <p:nvPr>
            <p:ph type="sldImg"/>
          </p:nvPr>
        </p:nvSpPr>
        <p:spPr>
          <a:ln/>
        </p:spPr>
      </p:sp>
      <p:sp>
        <p:nvSpPr>
          <p:cNvPr id="70659" name="Segnaposto note 2"/>
          <p:cNvSpPr>
            <a:spLocks noGrp="1"/>
          </p:cNvSpPr>
          <p:nvPr>
            <p:ph type="body" idx="1"/>
          </p:nvPr>
        </p:nvSpPr>
        <p:spPr>
          <a:noFill/>
          <a:ln/>
        </p:spPr>
        <p:txBody>
          <a:bodyPr/>
          <a:lstStyle/>
          <a:p>
            <a:endParaRPr lang="en-US">
              <a:latin typeface="Times"/>
            </a:endParaRPr>
          </a:p>
        </p:txBody>
      </p:sp>
      <p:sp>
        <p:nvSpPr>
          <p:cNvPr id="70660" name="Segnaposto numero diapositiva 3"/>
          <p:cNvSpPr>
            <a:spLocks noGrp="1"/>
          </p:cNvSpPr>
          <p:nvPr>
            <p:ph type="sldNum" sz="quarter" idx="5"/>
          </p:nvPr>
        </p:nvSpPr>
        <p:spPr>
          <a:noFill/>
        </p:spPr>
        <p:txBody>
          <a:bodyPr/>
          <a:lstStyle/>
          <a:p>
            <a:fld id="{F2C38870-D90D-44EA-9937-5050842416B3}" type="slidenum">
              <a:rPr lang="it-IT" smtClean="0">
                <a:solidFill>
                  <a:srgbClr val="000000"/>
                </a:solidFill>
                <a:latin typeface="Times"/>
              </a:rPr>
              <a:pPr/>
              <a:t>9</a:t>
            </a:fld>
            <a:endParaRPr lang="it-IT">
              <a:solidFill>
                <a:srgbClr val="000000"/>
              </a:solidFill>
              <a:latin typeface="Times"/>
            </a:endParaRPr>
          </a:p>
        </p:txBody>
      </p:sp>
    </p:spTree>
    <p:extLst>
      <p:ext uri="{BB962C8B-B14F-4D97-AF65-F5344CB8AC3E}">
        <p14:creationId xmlns:p14="http://schemas.microsoft.com/office/powerpoint/2010/main" val="38566526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egnaposto immagine diapositiva 1"/>
          <p:cNvSpPr>
            <a:spLocks noGrp="1" noRot="1" noChangeAspect="1" noTextEdit="1"/>
          </p:cNvSpPr>
          <p:nvPr>
            <p:ph type="sldImg"/>
          </p:nvPr>
        </p:nvSpPr>
        <p:spPr>
          <a:ln/>
        </p:spPr>
      </p:sp>
      <p:sp>
        <p:nvSpPr>
          <p:cNvPr id="70659" name="Segnaposto note 2"/>
          <p:cNvSpPr>
            <a:spLocks noGrp="1"/>
          </p:cNvSpPr>
          <p:nvPr>
            <p:ph type="body" idx="1"/>
          </p:nvPr>
        </p:nvSpPr>
        <p:spPr>
          <a:noFill/>
          <a:ln/>
        </p:spPr>
        <p:txBody>
          <a:bodyPr/>
          <a:lstStyle/>
          <a:p>
            <a:endParaRPr lang="en-US">
              <a:latin typeface="Times"/>
            </a:endParaRPr>
          </a:p>
        </p:txBody>
      </p:sp>
      <p:sp>
        <p:nvSpPr>
          <p:cNvPr id="70660" name="Segnaposto numero diapositiva 3"/>
          <p:cNvSpPr>
            <a:spLocks noGrp="1"/>
          </p:cNvSpPr>
          <p:nvPr>
            <p:ph type="sldNum" sz="quarter" idx="5"/>
          </p:nvPr>
        </p:nvSpPr>
        <p:spPr>
          <a:noFill/>
        </p:spPr>
        <p:txBody>
          <a:bodyPr/>
          <a:lstStyle/>
          <a:p>
            <a:fld id="{F2C38870-D90D-44EA-9937-5050842416B3}" type="slidenum">
              <a:rPr lang="it-IT" smtClean="0">
                <a:solidFill>
                  <a:srgbClr val="000000"/>
                </a:solidFill>
                <a:latin typeface="Times"/>
              </a:rPr>
              <a:pPr/>
              <a:t>10</a:t>
            </a:fld>
            <a:endParaRPr lang="it-IT">
              <a:solidFill>
                <a:srgbClr val="000000"/>
              </a:solidFill>
              <a:latin typeface="Times"/>
            </a:endParaRPr>
          </a:p>
        </p:txBody>
      </p:sp>
    </p:spTree>
    <p:extLst>
      <p:ext uri="{BB962C8B-B14F-4D97-AF65-F5344CB8AC3E}">
        <p14:creationId xmlns:p14="http://schemas.microsoft.com/office/powerpoint/2010/main" val="16260478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3BF8BE-E188-B2D3-2E45-7E818357F9B7}"/>
            </a:ext>
          </a:extLst>
        </p:cNvPr>
        <p:cNvGrpSpPr/>
        <p:nvPr/>
      </p:nvGrpSpPr>
      <p:grpSpPr>
        <a:xfrm>
          <a:off x="0" y="0"/>
          <a:ext cx="0" cy="0"/>
          <a:chOff x="0" y="0"/>
          <a:chExt cx="0" cy="0"/>
        </a:xfrm>
      </p:grpSpPr>
      <p:sp>
        <p:nvSpPr>
          <p:cNvPr id="70658" name="Segnaposto immagine diapositiva 1">
            <a:extLst>
              <a:ext uri="{FF2B5EF4-FFF2-40B4-BE49-F238E27FC236}">
                <a16:creationId xmlns:a16="http://schemas.microsoft.com/office/drawing/2014/main" id="{D0D80289-0F68-72BB-DBB6-30BD1BE97DC1}"/>
              </a:ext>
            </a:extLst>
          </p:cNvPr>
          <p:cNvSpPr>
            <a:spLocks noGrp="1" noRot="1" noChangeAspect="1" noTextEdit="1"/>
          </p:cNvSpPr>
          <p:nvPr>
            <p:ph type="sldImg"/>
          </p:nvPr>
        </p:nvSpPr>
        <p:spPr>
          <a:ln/>
        </p:spPr>
      </p:sp>
      <p:sp>
        <p:nvSpPr>
          <p:cNvPr id="70659" name="Segnaposto note 2">
            <a:extLst>
              <a:ext uri="{FF2B5EF4-FFF2-40B4-BE49-F238E27FC236}">
                <a16:creationId xmlns:a16="http://schemas.microsoft.com/office/drawing/2014/main" id="{F17AF338-9758-7717-7B60-6754D663A12D}"/>
              </a:ext>
            </a:extLst>
          </p:cNvPr>
          <p:cNvSpPr>
            <a:spLocks noGrp="1"/>
          </p:cNvSpPr>
          <p:nvPr>
            <p:ph type="body" idx="1"/>
          </p:nvPr>
        </p:nvSpPr>
        <p:spPr>
          <a:noFill/>
          <a:ln/>
        </p:spPr>
        <p:txBody>
          <a:bodyPr/>
          <a:lstStyle/>
          <a:p>
            <a:endParaRPr lang="en-US">
              <a:latin typeface="Times"/>
            </a:endParaRPr>
          </a:p>
        </p:txBody>
      </p:sp>
      <p:sp>
        <p:nvSpPr>
          <p:cNvPr id="70660" name="Segnaposto numero diapositiva 3">
            <a:extLst>
              <a:ext uri="{FF2B5EF4-FFF2-40B4-BE49-F238E27FC236}">
                <a16:creationId xmlns:a16="http://schemas.microsoft.com/office/drawing/2014/main" id="{A5FA6E4C-E638-ED9A-7C22-3FFF5BB75F0B}"/>
              </a:ext>
            </a:extLst>
          </p:cNvPr>
          <p:cNvSpPr>
            <a:spLocks noGrp="1"/>
          </p:cNvSpPr>
          <p:nvPr>
            <p:ph type="sldNum" sz="quarter" idx="5"/>
          </p:nvPr>
        </p:nvSpPr>
        <p:spPr>
          <a:noFill/>
        </p:spPr>
        <p:txBody>
          <a:bodyPr/>
          <a:lstStyle/>
          <a:p>
            <a:fld id="{F2C38870-D90D-44EA-9937-5050842416B3}" type="slidenum">
              <a:rPr lang="it-IT" smtClean="0">
                <a:solidFill>
                  <a:srgbClr val="000000"/>
                </a:solidFill>
                <a:latin typeface="Times"/>
              </a:rPr>
              <a:pPr/>
              <a:t>11</a:t>
            </a:fld>
            <a:endParaRPr lang="it-IT">
              <a:solidFill>
                <a:srgbClr val="000000"/>
              </a:solidFill>
              <a:latin typeface="Times"/>
            </a:endParaRPr>
          </a:p>
        </p:txBody>
      </p:sp>
    </p:spTree>
    <p:extLst>
      <p:ext uri="{BB962C8B-B14F-4D97-AF65-F5344CB8AC3E}">
        <p14:creationId xmlns:p14="http://schemas.microsoft.com/office/powerpoint/2010/main" val="11952400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egnaposto immagine diapositiva 1"/>
          <p:cNvSpPr>
            <a:spLocks noGrp="1" noRot="1" noChangeAspect="1" noTextEdit="1"/>
          </p:cNvSpPr>
          <p:nvPr>
            <p:ph type="sldImg"/>
          </p:nvPr>
        </p:nvSpPr>
        <p:spPr>
          <a:ln/>
        </p:spPr>
      </p:sp>
      <p:sp>
        <p:nvSpPr>
          <p:cNvPr id="70659" name="Segnaposto note 2"/>
          <p:cNvSpPr>
            <a:spLocks noGrp="1"/>
          </p:cNvSpPr>
          <p:nvPr>
            <p:ph type="body" idx="1"/>
          </p:nvPr>
        </p:nvSpPr>
        <p:spPr>
          <a:noFill/>
          <a:ln/>
        </p:spPr>
        <p:txBody>
          <a:bodyPr/>
          <a:lstStyle/>
          <a:p>
            <a:endParaRPr lang="en-US">
              <a:latin typeface="Times"/>
            </a:endParaRPr>
          </a:p>
        </p:txBody>
      </p:sp>
      <p:sp>
        <p:nvSpPr>
          <p:cNvPr id="70660" name="Segnaposto numero diapositiva 3"/>
          <p:cNvSpPr>
            <a:spLocks noGrp="1"/>
          </p:cNvSpPr>
          <p:nvPr>
            <p:ph type="sldNum" sz="quarter" idx="5"/>
          </p:nvPr>
        </p:nvSpPr>
        <p:spPr>
          <a:noFill/>
        </p:spPr>
        <p:txBody>
          <a:bodyPr/>
          <a:lstStyle/>
          <a:p>
            <a:fld id="{F2C38870-D90D-44EA-9937-5050842416B3}" type="slidenum">
              <a:rPr lang="it-IT" smtClean="0">
                <a:solidFill>
                  <a:srgbClr val="000000"/>
                </a:solidFill>
                <a:latin typeface="Times"/>
              </a:rPr>
              <a:pPr/>
              <a:t>12</a:t>
            </a:fld>
            <a:endParaRPr lang="it-IT">
              <a:solidFill>
                <a:srgbClr val="000000"/>
              </a:solidFill>
              <a:latin typeface="Times"/>
            </a:endParaRPr>
          </a:p>
        </p:txBody>
      </p:sp>
    </p:spTree>
    <p:extLst>
      <p:ext uri="{BB962C8B-B14F-4D97-AF65-F5344CB8AC3E}">
        <p14:creationId xmlns:p14="http://schemas.microsoft.com/office/powerpoint/2010/main" val="40606919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3645" rtl="0" eaLnBrk="0" fontAlgn="base" latinLnBrk="0" hangingPunct="0">
              <a:lnSpc>
                <a:spcPct val="100000"/>
              </a:lnSpc>
              <a:spcBef>
                <a:spcPct val="0"/>
              </a:spcBef>
              <a:spcAft>
                <a:spcPct val="0"/>
              </a:spcAft>
              <a:buClrTx/>
              <a:buSzTx/>
              <a:buFontTx/>
              <a:buNone/>
              <a:tabLst/>
              <a:defRPr/>
            </a:pPr>
            <a:fld id="{75D5641B-997A-4513-AFCA-7F7F47B91027}" type="slidenum">
              <a:rPr kumimoji="0" lang="it-IT" sz="1300" b="0" i="0" u="none" strike="noStrike" kern="1200" cap="none" spc="0" normalizeH="0" baseline="0" noProof="0" smtClean="0">
                <a:ln>
                  <a:noFill/>
                </a:ln>
                <a:solidFill>
                  <a:srgbClr val="000000"/>
                </a:solidFill>
                <a:effectLst/>
                <a:uLnTx/>
                <a:uFillTx/>
                <a:latin typeface="Times" pitchFamily="18" charset="0"/>
                <a:ea typeface="+mn-ea"/>
                <a:cs typeface="+mn-cs"/>
              </a:rPr>
              <a:pPr marL="0" marR="0" lvl="0" indent="0" algn="r" defTabSz="913645" rtl="0" eaLnBrk="0" fontAlgn="base" latinLnBrk="0" hangingPunct="0">
                <a:lnSpc>
                  <a:spcPct val="100000"/>
                </a:lnSpc>
                <a:spcBef>
                  <a:spcPct val="0"/>
                </a:spcBef>
                <a:spcAft>
                  <a:spcPct val="0"/>
                </a:spcAft>
                <a:buClrTx/>
                <a:buSzTx/>
                <a:buFontTx/>
                <a:buNone/>
                <a:tabLst/>
                <a:defRPr/>
              </a:pPr>
              <a:t>23</a:t>
            </a:fld>
            <a:endParaRPr kumimoji="0" lang="it-IT" sz="1300" b="0" i="0" u="none" strike="noStrike" kern="1200" cap="none" spc="0" normalizeH="0" baseline="0" noProof="0">
              <a:ln>
                <a:noFill/>
              </a:ln>
              <a:solidFill>
                <a:srgbClr val="000000"/>
              </a:solidFill>
              <a:effectLst/>
              <a:uLnTx/>
              <a:uFillTx/>
              <a:latin typeface="Times" pitchFamily="18" charset="0"/>
              <a:ea typeface="+mn-ea"/>
              <a:cs typeface="+mn-cs"/>
            </a:endParaRPr>
          </a:p>
        </p:txBody>
      </p:sp>
    </p:spTree>
    <p:extLst>
      <p:ext uri="{BB962C8B-B14F-4D97-AF65-F5344CB8AC3E}">
        <p14:creationId xmlns:p14="http://schemas.microsoft.com/office/powerpoint/2010/main" val="3001118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3645" rtl="0" eaLnBrk="0" fontAlgn="base" latinLnBrk="0" hangingPunct="0">
              <a:lnSpc>
                <a:spcPct val="100000"/>
              </a:lnSpc>
              <a:spcBef>
                <a:spcPct val="0"/>
              </a:spcBef>
              <a:spcAft>
                <a:spcPct val="0"/>
              </a:spcAft>
              <a:buClrTx/>
              <a:buSzTx/>
              <a:buFontTx/>
              <a:buNone/>
              <a:tabLst/>
              <a:defRPr/>
            </a:pPr>
            <a:fld id="{75D5641B-997A-4513-AFCA-7F7F47B91027}" type="slidenum">
              <a:rPr kumimoji="0" lang="it-IT" sz="1300" b="0" i="0" u="none" strike="noStrike" kern="1200" cap="none" spc="0" normalizeH="0" baseline="0" noProof="0" smtClean="0">
                <a:ln>
                  <a:noFill/>
                </a:ln>
                <a:solidFill>
                  <a:srgbClr val="000000"/>
                </a:solidFill>
                <a:effectLst/>
                <a:uLnTx/>
                <a:uFillTx/>
                <a:latin typeface="Times" pitchFamily="18" charset="0"/>
                <a:ea typeface="+mn-ea"/>
                <a:cs typeface="+mn-cs"/>
              </a:rPr>
              <a:pPr marL="0" marR="0" lvl="0" indent="0" algn="r" defTabSz="913645" rtl="0" eaLnBrk="0" fontAlgn="base" latinLnBrk="0" hangingPunct="0">
                <a:lnSpc>
                  <a:spcPct val="100000"/>
                </a:lnSpc>
                <a:spcBef>
                  <a:spcPct val="0"/>
                </a:spcBef>
                <a:spcAft>
                  <a:spcPct val="0"/>
                </a:spcAft>
                <a:buClrTx/>
                <a:buSzTx/>
                <a:buFontTx/>
                <a:buNone/>
                <a:tabLst/>
                <a:defRPr/>
              </a:pPr>
              <a:t>24</a:t>
            </a:fld>
            <a:endParaRPr kumimoji="0" lang="it-IT" sz="1300" b="0" i="0" u="none" strike="noStrike" kern="1200" cap="none" spc="0" normalizeH="0" baseline="0" noProof="0">
              <a:ln>
                <a:noFill/>
              </a:ln>
              <a:solidFill>
                <a:srgbClr val="000000"/>
              </a:solidFill>
              <a:effectLst/>
              <a:uLnTx/>
              <a:uFillTx/>
              <a:latin typeface="Times" pitchFamily="18" charset="0"/>
              <a:ea typeface="+mn-ea"/>
              <a:cs typeface="+mn-cs"/>
            </a:endParaRPr>
          </a:p>
        </p:txBody>
      </p:sp>
    </p:spTree>
    <p:extLst>
      <p:ext uri="{BB962C8B-B14F-4D97-AF65-F5344CB8AC3E}">
        <p14:creationId xmlns:p14="http://schemas.microsoft.com/office/powerpoint/2010/main" val="36380003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pic>
        <p:nvPicPr>
          <p:cNvPr id="2" name="Picture 66" descr="bg"/>
          <p:cNvPicPr>
            <a:picLocks noChangeAspect="1" noChangeArrowheads="1"/>
          </p:cNvPicPr>
          <p:nvPr userDrawn="1"/>
        </p:nvPicPr>
        <p:blipFill>
          <a:blip r:embed="rId2" cstate="print"/>
          <a:srcRect/>
          <a:stretch>
            <a:fillRect/>
          </a:stretch>
        </p:blipFill>
        <p:spPr bwMode="auto">
          <a:xfrm>
            <a:off x="0" y="0"/>
            <a:ext cx="9150350" cy="4932363"/>
          </a:xfrm>
          <a:prstGeom prst="rect">
            <a:avLst/>
          </a:prstGeom>
          <a:noFill/>
          <a:ln w="9525">
            <a:noFill/>
            <a:miter lim="800000"/>
            <a:headEnd/>
            <a:tailEnd/>
          </a:ln>
        </p:spPr>
      </p:pic>
      <p:sp>
        <p:nvSpPr>
          <p:cNvPr id="3" name="Rectangle 15"/>
          <p:cNvSpPr>
            <a:spLocks noChangeArrowheads="1"/>
          </p:cNvSpPr>
          <p:nvPr/>
        </p:nvSpPr>
        <p:spPr bwMode="auto">
          <a:xfrm>
            <a:off x="0" y="0"/>
            <a:ext cx="9169400" cy="6873875"/>
          </a:xfrm>
          <a:prstGeom prst="rect">
            <a:avLst/>
          </a:prstGeom>
          <a:noFill/>
          <a:ln w="0">
            <a:noFill/>
            <a:miter lim="800000"/>
            <a:headEnd/>
            <a:tailEnd/>
          </a:ln>
          <a:effectLst/>
        </p:spPr>
        <p:txBody>
          <a:bodyPr wrap="none" anchor="ct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Rectangle 68"/>
          <p:cNvSpPr>
            <a:spLocks noGrp="1" noChangeArrowheads="1"/>
          </p:cNvSpPr>
          <p:nvPr>
            <p:ph type="sldNum" sz="quarter" idx="10"/>
          </p:nvPr>
        </p:nvSpPr>
        <p:spPr>
          <a:ln/>
        </p:spPr>
        <p:txBody>
          <a:bodyPr/>
          <a:lstStyle>
            <a:lvl1pPr>
              <a:defRPr/>
            </a:lvl1pPr>
          </a:lstStyle>
          <a:p>
            <a:pPr>
              <a:defRPr/>
            </a:pPr>
            <a:fld id="{DA7260E1-2DFA-4B95-9E85-2EEE0931A101}" type="slidenum">
              <a:rPr lang="it-IT"/>
              <a:pPr>
                <a:defRPr/>
              </a:pPr>
              <a:t>‹#›</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891338" y="34925"/>
            <a:ext cx="2057400" cy="5984875"/>
          </a:xfrm>
        </p:spPr>
        <p:txBody>
          <a:bodyPr vert="eaVert"/>
          <a:lstStyle/>
          <a:p>
            <a:r>
              <a:rPr lang="it-IT"/>
              <a:t>Fare clic per modificare lo stile del titolo</a:t>
            </a:r>
            <a:endParaRPr lang="en-US"/>
          </a:p>
        </p:txBody>
      </p:sp>
      <p:sp>
        <p:nvSpPr>
          <p:cNvPr id="3" name="Segnaposto testo verticale 2"/>
          <p:cNvSpPr>
            <a:spLocks noGrp="1"/>
          </p:cNvSpPr>
          <p:nvPr>
            <p:ph type="body" orient="vert" idx="1"/>
          </p:nvPr>
        </p:nvSpPr>
        <p:spPr>
          <a:xfrm>
            <a:off x="719138" y="34925"/>
            <a:ext cx="6019800" cy="598487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Rectangle 68"/>
          <p:cNvSpPr>
            <a:spLocks noGrp="1" noChangeArrowheads="1"/>
          </p:cNvSpPr>
          <p:nvPr>
            <p:ph type="sldNum" sz="quarter" idx="10"/>
          </p:nvPr>
        </p:nvSpPr>
        <p:spPr>
          <a:ln/>
        </p:spPr>
        <p:txBody>
          <a:bodyPr/>
          <a:lstStyle>
            <a:lvl1pPr>
              <a:defRPr/>
            </a:lvl1pPr>
          </a:lstStyle>
          <a:p>
            <a:pPr>
              <a:defRPr/>
            </a:pPr>
            <a:fld id="{7A0B81CF-BD6A-4A02-9655-E51EDA97DBEA}" type="slidenum">
              <a:rPr lang="it-IT"/>
              <a:pPr>
                <a:defRPr/>
              </a:pPr>
              <a:t>‹#›</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olo e tabella">
    <p:spTree>
      <p:nvGrpSpPr>
        <p:cNvPr id="1" name=""/>
        <p:cNvGrpSpPr/>
        <p:nvPr/>
      </p:nvGrpSpPr>
      <p:grpSpPr>
        <a:xfrm>
          <a:off x="0" y="0"/>
          <a:ext cx="0" cy="0"/>
          <a:chOff x="0" y="0"/>
          <a:chExt cx="0" cy="0"/>
        </a:xfrm>
      </p:grpSpPr>
      <p:sp>
        <p:nvSpPr>
          <p:cNvPr id="2" name="Titolo 1"/>
          <p:cNvSpPr>
            <a:spLocks noGrp="1"/>
          </p:cNvSpPr>
          <p:nvPr>
            <p:ph type="title"/>
          </p:nvPr>
        </p:nvSpPr>
        <p:spPr>
          <a:xfrm>
            <a:off x="719138" y="34925"/>
            <a:ext cx="5943600" cy="838200"/>
          </a:xfrm>
        </p:spPr>
        <p:txBody>
          <a:bodyPr/>
          <a:lstStyle/>
          <a:p>
            <a:r>
              <a:rPr lang="it-IT"/>
              <a:t>Fare clic per modificare lo stile del titolo</a:t>
            </a:r>
            <a:endParaRPr lang="en-US"/>
          </a:p>
        </p:txBody>
      </p:sp>
      <p:sp>
        <p:nvSpPr>
          <p:cNvPr id="3" name="Segnaposto tabella 2"/>
          <p:cNvSpPr>
            <a:spLocks noGrp="1"/>
          </p:cNvSpPr>
          <p:nvPr>
            <p:ph type="tbl" idx="1"/>
          </p:nvPr>
        </p:nvSpPr>
        <p:spPr>
          <a:xfrm>
            <a:off x="719138" y="1066800"/>
            <a:ext cx="8229600" cy="4953000"/>
          </a:xfrm>
        </p:spPr>
        <p:txBody>
          <a:bodyPr/>
          <a:lstStyle/>
          <a:p>
            <a:pPr lvl="0"/>
            <a:endParaRPr lang="en-US" noProof="0"/>
          </a:p>
        </p:txBody>
      </p:sp>
      <p:sp>
        <p:nvSpPr>
          <p:cNvPr id="4" name="Rectangle 68"/>
          <p:cNvSpPr>
            <a:spLocks noGrp="1" noChangeArrowheads="1"/>
          </p:cNvSpPr>
          <p:nvPr>
            <p:ph type="sldNum" sz="quarter" idx="10"/>
          </p:nvPr>
        </p:nvSpPr>
        <p:spPr>
          <a:ln/>
        </p:spPr>
        <p:txBody>
          <a:bodyPr/>
          <a:lstStyle>
            <a:lvl1pPr>
              <a:defRPr/>
            </a:lvl1pPr>
          </a:lstStyle>
          <a:p>
            <a:pPr>
              <a:defRPr/>
            </a:pPr>
            <a:fld id="{5EE792AB-AD9F-4F46-AC3C-3403A2B2CE02}" type="slidenum">
              <a:rPr lang="it-IT"/>
              <a:pPr>
                <a:defRPr/>
              </a:pPr>
              <a:t>‹#›</a:t>
            </a:fld>
            <a:endParaRPr lang="it-I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grpSp>
        <p:nvGrpSpPr>
          <p:cNvPr id="129" name="Group 128">
            <a:extLst>
              <a:ext uri="{FF2B5EF4-FFF2-40B4-BE49-F238E27FC236}">
                <a16:creationId xmlns:a16="http://schemas.microsoft.com/office/drawing/2014/main" id="{93976B13-3D1D-4828-A74D-B3D5E5F255E1}"/>
              </a:ext>
            </a:extLst>
          </p:cNvPr>
          <p:cNvGrpSpPr/>
          <p:nvPr userDrawn="1"/>
        </p:nvGrpSpPr>
        <p:grpSpPr>
          <a:xfrm>
            <a:off x="0" y="0"/>
            <a:ext cx="9144000" cy="922718"/>
            <a:chOff x="0" y="11575"/>
            <a:chExt cx="9144000" cy="922718"/>
          </a:xfrm>
        </p:grpSpPr>
        <p:sp>
          <p:nvSpPr>
            <p:cNvPr id="7" name="Rettangolo 252">
              <a:extLst>
                <a:ext uri="{FF2B5EF4-FFF2-40B4-BE49-F238E27FC236}">
                  <a16:creationId xmlns:a16="http://schemas.microsoft.com/office/drawing/2014/main" id="{96B9C68F-A134-47FF-9AB5-7CE1B09AEDDC}"/>
                </a:ext>
              </a:extLst>
            </p:cNvPr>
            <p:cNvSpPr/>
            <p:nvPr userDrawn="1"/>
          </p:nvSpPr>
          <p:spPr>
            <a:xfrm>
              <a:off x="0" y="11575"/>
              <a:ext cx="9144000" cy="922718"/>
            </a:xfrm>
            <a:prstGeom prst="rect">
              <a:avLst/>
            </a:prstGeom>
            <a:solidFill>
              <a:srgbClr val="728F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pSp>
          <p:nvGrpSpPr>
            <p:cNvPr id="8" name="Gruppo 131">
              <a:extLst>
                <a:ext uri="{FF2B5EF4-FFF2-40B4-BE49-F238E27FC236}">
                  <a16:creationId xmlns:a16="http://schemas.microsoft.com/office/drawing/2014/main" id="{AC2911FF-1A23-48BE-8F41-1C4447EF949C}"/>
                </a:ext>
              </a:extLst>
            </p:cNvPr>
            <p:cNvGrpSpPr/>
            <p:nvPr userDrawn="1"/>
          </p:nvGrpSpPr>
          <p:grpSpPr>
            <a:xfrm>
              <a:off x="53677" y="842853"/>
              <a:ext cx="9036647" cy="91440"/>
              <a:chOff x="1218340" y="275867"/>
              <a:chExt cx="17715122" cy="567843"/>
            </a:xfrm>
          </p:grpSpPr>
          <p:cxnSp>
            <p:nvCxnSpPr>
              <p:cNvPr id="9" name="Connettore 1 132">
                <a:extLst>
                  <a:ext uri="{FF2B5EF4-FFF2-40B4-BE49-F238E27FC236}">
                    <a16:creationId xmlns:a16="http://schemas.microsoft.com/office/drawing/2014/main" id="{97BFF394-D1E7-406D-AE64-7A70038370F9}"/>
                  </a:ext>
                </a:extLst>
              </p:cNvPr>
              <p:cNvCxnSpPr/>
              <p:nvPr userDrawn="1"/>
            </p:nvCxnSpPr>
            <p:spPr>
              <a:xfrm>
                <a:off x="1218340"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0" name="Connettore 1 133">
                <a:extLst>
                  <a:ext uri="{FF2B5EF4-FFF2-40B4-BE49-F238E27FC236}">
                    <a16:creationId xmlns:a16="http://schemas.microsoft.com/office/drawing/2014/main" id="{DCD69B42-AC0C-47B5-85CA-80DA3BDB5496}"/>
                  </a:ext>
                </a:extLst>
              </p:cNvPr>
              <p:cNvCxnSpPr/>
              <p:nvPr userDrawn="1"/>
            </p:nvCxnSpPr>
            <p:spPr>
              <a:xfrm>
                <a:off x="1367207"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 name="Connettore 1 134">
                <a:extLst>
                  <a:ext uri="{FF2B5EF4-FFF2-40B4-BE49-F238E27FC236}">
                    <a16:creationId xmlns:a16="http://schemas.microsoft.com/office/drawing/2014/main" id="{41BA0682-A81B-4472-9CAE-AD9036DEF2AF}"/>
                  </a:ext>
                </a:extLst>
              </p:cNvPr>
              <p:cNvCxnSpPr/>
              <p:nvPr userDrawn="1"/>
            </p:nvCxnSpPr>
            <p:spPr>
              <a:xfrm>
                <a:off x="1516074"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2" name="Connettore 1 135">
                <a:extLst>
                  <a:ext uri="{FF2B5EF4-FFF2-40B4-BE49-F238E27FC236}">
                    <a16:creationId xmlns:a16="http://schemas.microsoft.com/office/drawing/2014/main" id="{5ABA523E-8C2D-4220-8CF7-029FDC1BCBAA}"/>
                  </a:ext>
                </a:extLst>
              </p:cNvPr>
              <p:cNvCxnSpPr/>
              <p:nvPr userDrawn="1"/>
            </p:nvCxnSpPr>
            <p:spPr>
              <a:xfrm>
                <a:off x="1664941"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3" name="Connettore 1 136">
                <a:extLst>
                  <a:ext uri="{FF2B5EF4-FFF2-40B4-BE49-F238E27FC236}">
                    <a16:creationId xmlns:a16="http://schemas.microsoft.com/office/drawing/2014/main" id="{5E54C147-5857-4934-AA21-2198ABD1762F}"/>
                  </a:ext>
                </a:extLst>
              </p:cNvPr>
              <p:cNvCxnSpPr/>
              <p:nvPr userDrawn="1"/>
            </p:nvCxnSpPr>
            <p:spPr>
              <a:xfrm>
                <a:off x="1813808"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4" name="Connettore 1 137">
                <a:extLst>
                  <a:ext uri="{FF2B5EF4-FFF2-40B4-BE49-F238E27FC236}">
                    <a16:creationId xmlns:a16="http://schemas.microsoft.com/office/drawing/2014/main" id="{78F840B6-0908-40E1-ADA1-9BE9F5B6A7BB}"/>
                  </a:ext>
                </a:extLst>
              </p:cNvPr>
              <p:cNvCxnSpPr/>
              <p:nvPr userDrawn="1"/>
            </p:nvCxnSpPr>
            <p:spPr>
              <a:xfrm>
                <a:off x="1962675"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Connettore 1 138">
                <a:extLst>
                  <a:ext uri="{FF2B5EF4-FFF2-40B4-BE49-F238E27FC236}">
                    <a16:creationId xmlns:a16="http://schemas.microsoft.com/office/drawing/2014/main" id="{BC088E4E-0958-43B6-BBE0-016F19CAC7A0}"/>
                  </a:ext>
                </a:extLst>
              </p:cNvPr>
              <p:cNvCxnSpPr/>
              <p:nvPr userDrawn="1"/>
            </p:nvCxnSpPr>
            <p:spPr>
              <a:xfrm>
                <a:off x="2111542"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6" name="Connettore 1 139">
                <a:extLst>
                  <a:ext uri="{FF2B5EF4-FFF2-40B4-BE49-F238E27FC236}">
                    <a16:creationId xmlns:a16="http://schemas.microsoft.com/office/drawing/2014/main" id="{0CEB9C7A-6433-4A38-B9D2-A1197B2927D5}"/>
                  </a:ext>
                </a:extLst>
              </p:cNvPr>
              <p:cNvCxnSpPr/>
              <p:nvPr userDrawn="1"/>
            </p:nvCxnSpPr>
            <p:spPr>
              <a:xfrm>
                <a:off x="2260409"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Connettore 1 140">
                <a:extLst>
                  <a:ext uri="{FF2B5EF4-FFF2-40B4-BE49-F238E27FC236}">
                    <a16:creationId xmlns:a16="http://schemas.microsoft.com/office/drawing/2014/main" id="{67A34A03-069D-4C7C-8483-61668F9C3883}"/>
                  </a:ext>
                </a:extLst>
              </p:cNvPr>
              <p:cNvCxnSpPr/>
              <p:nvPr userDrawn="1"/>
            </p:nvCxnSpPr>
            <p:spPr>
              <a:xfrm>
                <a:off x="2409276"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8" name="Connettore 1 141">
                <a:extLst>
                  <a:ext uri="{FF2B5EF4-FFF2-40B4-BE49-F238E27FC236}">
                    <a16:creationId xmlns:a16="http://schemas.microsoft.com/office/drawing/2014/main" id="{11547F8E-5BC7-4472-9F2E-8C18DFB2963F}"/>
                  </a:ext>
                </a:extLst>
              </p:cNvPr>
              <p:cNvCxnSpPr/>
              <p:nvPr userDrawn="1"/>
            </p:nvCxnSpPr>
            <p:spPr>
              <a:xfrm>
                <a:off x="2558143"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Connettore 1 142">
                <a:extLst>
                  <a:ext uri="{FF2B5EF4-FFF2-40B4-BE49-F238E27FC236}">
                    <a16:creationId xmlns:a16="http://schemas.microsoft.com/office/drawing/2014/main" id="{95E64095-25A4-4899-BF43-51570192C94D}"/>
                  </a:ext>
                </a:extLst>
              </p:cNvPr>
              <p:cNvCxnSpPr/>
              <p:nvPr userDrawn="1"/>
            </p:nvCxnSpPr>
            <p:spPr>
              <a:xfrm>
                <a:off x="2707010"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0" name="Connettore 1 143">
                <a:extLst>
                  <a:ext uri="{FF2B5EF4-FFF2-40B4-BE49-F238E27FC236}">
                    <a16:creationId xmlns:a16="http://schemas.microsoft.com/office/drawing/2014/main" id="{84160E44-262A-471A-AC97-319D467C4F02}"/>
                  </a:ext>
                </a:extLst>
              </p:cNvPr>
              <p:cNvCxnSpPr/>
              <p:nvPr userDrawn="1"/>
            </p:nvCxnSpPr>
            <p:spPr>
              <a:xfrm>
                <a:off x="2855877"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1" name="Connettore 1 144">
                <a:extLst>
                  <a:ext uri="{FF2B5EF4-FFF2-40B4-BE49-F238E27FC236}">
                    <a16:creationId xmlns:a16="http://schemas.microsoft.com/office/drawing/2014/main" id="{C522A3D5-B1CA-476D-B766-00150A42B8D7}"/>
                  </a:ext>
                </a:extLst>
              </p:cNvPr>
              <p:cNvCxnSpPr/>
              <p:nvPr userDrawn="1"/>
            </p:nvCxnSpPr>
            <p:spPr>
              <a:xfrm>
                <a:off x="3004744"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2" name="Connettore 1 145">
                <a:extLst>
                  <a:ext uri="{FF2B5EF4-FFF2-40B4-BE49-F238E27FC236}">
                    <a16:creationId xmlns:a16="http://schemas.microsoft.com/office/drawing/2014/main" id="{127DB956-BA97-4C20-BB68-DA636DD1CCCA}"/>
                  </a:ext>
                </a:extLst>
              </p:cNvPr>
              <p:cNvCxnSpPr/>
              <p:nvPr userDrawn="1"/>
            </p:nvCxnSpPr>
            <p:spPr>
              <a:xfrm>
                <a:off x="3153611"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3" name="Connettore 1 146">
                <a:extLst>
                  <a:ext uri="{FF2B5EF4-FFF2-40B4-BE49-F238E27FC236}">
                    <a16:creationId xmlns:a16="http://schemas.microsoft.com/office/drawing/2014/main" id="{6B3A3F6A-8CF6-49D8-BA44-3E32993CEA23}"/>
                  </a:ext>
                </a:extLst>
              </p:cNvPr>
              <p:cNvCxnSpPr/>
              <p:nvPr userDrawn="1"/>
            </p:nvCxnSpPr>
            <p:spPr>
              <a:xfrm>
                <a:off x="3302478"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4" name="Connettore 1 147">
                <a:extLst>
                  <a:ext uri="{FF2B5EF4-FFF2-40B4-BE49-F238E27FC236}">
                    <a16:creationId xmlns:a16="http://schemas.microsoft.com/office/drawing/2014/main" id="{74D0A150-6B16-4692-9377-BB71997B41D7}"/>
                  </a:ext>
                </a:extLst>
              </p:cNvPr>
              <p:cNvCxnSpPr/>
              <p:nvPr userDrawn="1"/>
            </p:nvCxnSpPr>
            <p:spPr>
              <a:xfrm>
                <a:off x="3451345"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5" name="Connettore 1 148">
                <a:extLst>
                  <a:ext uri="{FF2B5EF4-FFF2-40B4-BE49-F238E27FC236}">
                    <a16:creationId xmlns:a16="http://schemas.microsoft.com/office/drawing/2014/main" id="{8EB4E55E-46AF-4178-8C8E-FCA5E85DB4B1}"/>
                  </a:ext>
                </a:extLst>
              </p:cNvPr>
              <p:cNvCxnSpPr/>
              <p:nvPr userDrawn="1"/>
            </p:nvCxnSpPr>
            <p:spPr>
              <a:xfrm>
                <a:off x="3600212"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6" name="Connettore 1 149">
                <a:extLst>
                  <a:ext uri="{FF2B5EF4-FFF2-40B4-BE49-F238E27FC236}">
                    <a16:creationId xmlns:a16="http://schemas.microsoft.com/office/drawing/2014/main" id="{E53836C0-F3D8-47F2-ACBE-8740874EE43E}"/>
                  </a:ext>
                </a:extLst>
              </p:cNvPr>
              <p:cNvCxnSpPr/>
              <p:nvPr userDrawn="1"/>
            </p:nvCxnSpPr>
            <p:spPr>
              <a:xfrm>
                <a:off x="3749079"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7" name="Connettore 1 150">
                <a:extLst>
                  <a:ext uri="{FF2B5EF4-FFF2-40B4-BE49-F238E27FC236}">
                    <a16:creationId xmlns:a16="http://schemas.microsoft.com/office/drawing/2014/main" id="{F72DA2FC-A7F6-4F84-91ED-8BE56DE9CD21}"/>
                  </a:ext>
                </a:extLst>
              </p:cNvPr>
              <p:cNvCxnSpPr/>
              <p:nvPr userDrawn="1"/>
            </p:nvCxnSpPr>
            <p:spPr>
              <a:xfrm>
                <a:off x="3897946"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8" name="Connettore 1 151">
                <a:extLst>
                  <a:ext uri="{FF2B5EF4-FFF2-40B4-BE49-F238E27FC236}">
                    <a16:creationId xmlns:a16="http://schemas.microsoft.com/office/drawing/2014/main" id="{69571047-92AC-4A81-81BA-A2C5EAA9DCF7}"/>
                  </a:ext>
                </a:extLst>
              </p:cNvPr>
              <p:cNvCxnSpPr/>
              <p:nvPr userDrawn="1"/>
            </p:nvCxnSpPr>
            <p:spPr>
              <a:xfrm>
                <a:off x="4046813"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9" name="Connettore 1 152">
                <a:extLst>
                  <a:ext uri="{FF2B5EF4-FFF2-40B4-BE49-F238E27FC236}">
                    <a16:creationId xmlns:a16="http://schemas.microsoft.com/office/drawing/2014/main" id="{7E18F60D-8125-46C5-BF3F-931A9BF914AB}"/>
                  </a:ext>
                </a:extLst>
              </p:cNvPr>
              <p:cNvCxnSpPr/>
              <p:nvPr userDrawn="1"/>
            </p:nvCxnSpPr>
            <p:spPr>
              <a:xfrm>
                <a:off x="4195680"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0" name="Connettore 1 153">
                <a:extLst>
                  <a:ext uri="{FF2B5EF4-FFF2-40B4-BE49-F238E27FC236}">
                    <a16:creationId xmlns:a16="http://schemas.microsoft.com/office/drawing/2014/main" id="{404ACD99-68D7-474C-A69D-C314CD2169E9}"/>
                  </a:ext>
                </a:extLst>
              </p:cNvPr>
              <p:cNvCxnSpPr/>
              <p:nvPr userDrawn="1"/>
            </p:nvCxnSpPr>
            <p:spPr>
              <a:xfrm>
                <a:off x="4344547"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1" name="Connettore 1 154">
                <a:extLst>
                  <a:ext uri="{FF2B5EF4-FFF2-40B4-BE49-F238E27FC236}">
                    <a16:creationId xmlns:a16="http://schemas.microsoft.com/office/drawing/2014/main" id="{5C77B4F4-CE71-4FC3-9915-9DFE8B88AD37}"/>
                  </a:ext>
                </a:extLst>
              </p:cNvPr>
              <p:cNvCxnSpPr/>
              <p:nvPr userDrawn="1"/>
            </p:nvCxnSpPr>
            <p:spPr>
              <a:xfrm>
                <a:off x="4493414"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2" name="Connettore 1 155">
                <a:extLst>
                  <a:ext uri="{FF2B5EF4-FFF2-40B4-BE49-F238E27FC236}">
                    <a16:creationId xmlns:a16="http://schemas.microsoft.com/office/drawing/2014/main" id="{0DD8CF29-1FD2-4232-87B6-34577C3B5624}"/>
                  </a:ext>
                </a:extLst>
              </p:cNvPr>
              <p:cNvCxnSpPr/>
              <p:nvPr userDrawn="1"/>
            </p:nvCxnSpPr>
            <p:spPr>
              <a:xfrm>
                <a:off x="4642281"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Connettore 1 156">
                <a:extLst>
                  <a:ext uri="{FF2B5EF4-FFF2-40B4-BE49-F238E27FC236}">
                    <a16:creationId xmlns:a16="http://schemas.microsoft.com/office/drawing/2014/main" id="{2B61E368-1285-41D3-9324-A59FD7900EBD}"/>
                  </a:ext>
                </a:extLst>
              </p:cNvPr>
              <p:cNvCxnSpPr/>
              <p:nvPr userDrawn="1"/>
            </p:nvCxnSpPr>
            <p:spPr>
              <a:xfrm>
                <a:off x="4791148"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4" name="Connettore 1 157">
                <a:extLst>
                  <a:ext uri="{FF2B5EF4-FFF2-40B4-BE49-F238E27FC236}">
                    <a16:creationId xmlns:a16="http://schemas.microsoft.com/office/drawing/2014/main" id="{8BD78E09-0D98-43C5-ABFC-8DC9DED9C207}"/>
                  </a:ext>
                </a:extLst>
              </p:cNvPr>
              <p:cNvCxnSpPr/>
              <p:nvPr userDrawn="1"/>
            </p:nvCxnSpPr>
            <p:spPr>
              <a:xfrm>
                <a:off x="4940015"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Connettore 1 158">
                <a:extLst>
                  <a:ext uri="{FF2B5EF4-FFF2-40B4-BE49-F238E27FC236}">
                    <a16:creationId xmlns:a16="http://schemas.microsoft.com/office/drawing/2014/main" id="{FFE73B4B-8EEB-4C5C-BDB7-E3D59BCD563A}"/>
                  </a:ext>
                </a:extLst>
              </p:cNvPr>
              <p:cNvCxnSpPr/>
              <p:nvPr userDrawn="1"/>
            </p:nvCxnSpPr>
            <p:spPr>
              <a:xfrm>
                <a:off x="5088882"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Connettore 1 159">
                <a:extLst>
                  <a:ext uri="{FF2B5EF4-FFF2-40B4-BE49-F238E27FC236}">
                    <a16:creationId xmlns:a16="http://schemas.microsoft.com/office/drawing/2014/main" id="{BE33EEC7-6750-404C-9150-533EFA09F0E1}"/>
                  </a:ext>
                </a:extLst>
              </p:cNvPr>
              <p:cNvCxnSpPr/>
              <p:nvPr userDrawn="1"/>
            </p:nvCxnSpPr>
            <p:spPr>
              <a:xfrm>
                <a:off x="5237749"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7" name="Connettore 1 160">
                <a:extLst>
                  <a:ext uri="{FF2B5EF4-FFF2-40B4-BE49-F238E27FC236}">
                    <a16:creationId xmlns:a16="http://schemas.microsoft.com/office/drawing/2014/main" id="{1910636B-5802-455C-B162-6E1F2A1A55BE}"/>
                  </a:ext>
                </a:extLst>
              </p:cNvPr>
              <p:cNvCxnSpPr/>
              <p:nvPr userDrawn="1"/>
            </p:nvCxnSpPr>
            <p:spPr>
              <a:xfrm>
                <a:off x="5386616"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8" name="Connettore 1 161">
                <a:extLst>
                  <a:ext uri="{FF2B5EF4-FFF2-40B4-BE49-F238E27FC236}">
                    <a16:creationId xmlns:a16="http://schemas.microsoft.com/office/drawing/2014/main" id="{39180CAC-6FE5-4EDE-8C6D-D4240E9942D7}"/>
                  </a:ext>
                </a:extLst>
              </p:cNvPr>
              <p:cNvCxnSpPr/>
              <p:nvPr userDrawn="1"/>
            </p:nvCxnSpPr>
            <p:spPr>
              <a:xfrm>
                <a:off x="5535483"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Connettore 1 162">
                <a:extLst>
                  <a:ext uri="{FF2B5EF4-FFF2-40B4-BE49-F238E27FC236}">
                    <a16:creationId xmlns:a16="http://schemas.microsoft.com/office/drawing/2014/main" id="{0CE2427C-41CF-4688-BDCB-5BB2BB379DDB}"/>
                  </a:ext>
                </a:extLst>
              </p:cNvPr>
              <p:cNvCxnSpPr/>
              <p:nvPr userDrawn="1"/>
            </p:nvCxnSpPr>
            <p:spPr>
              <a:xfrm>
                <a:off x="5684350"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0" name="Connettore 1 163">
                <a:extLst>
                  <a:ext uri="{FF2B5EF4-FFF2-40B4-BE49-F238E27FC236}">
                    <a16:creationId xmlns:a16="http://schemas.microsoft.com/office/drawing/2014/main" id="{A18075ED-3107-4BF5-B8D1-24B73DCEF951}"/>
                  </a:ext>
                </a:extLst>
              </p:cNvPr>
              <p:cNvCxnSpPr/>
              <p:nvPr userDrawn="1"/>
            </p:nvCxnSpPr>
            <p:spPr>
              <a:xfrm>
                <a:off x="5833217"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1" name="Connettore 1 164">
                <a:extLst>
                  <a:ext uri="{FF2B5EF4-FFF2-40B4-BE49-F238E27FC236}">
                    <a16:creationId xmlns:a16="http://schemas.microsoft.com/office/drawing/2014/main" id="{DA3510A8-C99D-4F8A-BA03-40CA85F5E6B0}"/>
                  </a:ext>
                </a:extLst>
              </p:cNvPr>
              <p:cNvCxnSpPr/>
              <p:nvPr userDrawn="1"/>
            </p:nvCxnSpPr>
            <p:spPr>
              <a:xfrm>
                <a:off x="5982084"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2" name="Connettore 1 165">
                <a:extLst>
                  <a:ext uri="{FF2B5EF4-FFF2-40B4-BE49-F238E27FC236}">
                    <a16:creationId xmlns:a16="http://schemas.microsoft.com/office/drawing/2014/main" id="{9C537C37-C0AD-4B49-86B8-E4EF1BA94DC6}"/>
                  </a:ext>
                </a:extLst>
              </p:cNvPr>
              <p:cNvCxnSpPr/>
              <p:nvPr userDrawn="1"/>
            </p:nvCxnSpPr>
            <p:spPr>
              <a:xfrm>
                <a:off x="6130951"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3" name="Connettore 1 166">
                <a:extLst>
                  <a:ext uri="{FF2B5EF4-FFF2-40B4-BE49-F238E27FC236}">
                    <a16:creationId xmlns:a16="http://schemas.microsoft.com/office/drawing/2014/main" id="{78370951-44A6-4270-8C2C-DA33F1042411}"/>
                  </a:ext>
                </a:extLst>
              </p:cNvPr>
              <p:cNvCxnSpPr/>
              <p:nvPr userDrawn="1"/>
            </p:nvCxnSpPr>
            <p:spPr>
              <a:xfrm>
                <a:off x="6279818"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4" name="Connettore 1 167">
                <a:extLst>
                  <a:ext uri="{FF2B5EF4-FFF2-40B4-BE49-F238E27FC236}">
                    <a16:creationId xmlns:a16="http://schemas.microsoft.com/office/drawing/2014/main" id="{9148C8AD-9AD4-4F14-904E-6FB34CDD783E}"/>
                  </a:ext>
                </a:extLst>
              </p:cNvPr>
              <p:cNvCxnSpPr/>
              <p:nvPr userDrawn="1"/>
            </p:nvCxnSpPr>
            <p:spPr>
              <a:xfrm>
                <a:off x="6428685"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Connettore 1 168">
                <a:extLst>
                  <a:ext uri="{FF2B5EF4-FFF2-40B4-BE49-F238E27FC236}">
                    <a16:creationId xmlns:a16="http://schemas.microsoft.com/office/drawing/2014/main" id="{C8F8FCD0-DA46-47D2-8ADF-D4E020943287}"/>
                  </a:ext>
                </a:extLst>
              </p:cNvPr>
              <p:cNvCxnSpPr/>
              <p:nvPr userDrawn="1"/>
            </p:nvCxnSpPr>
            <p:spPr>
              <a:xfrm>
                <a:off x="6577552"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Connettore 1 169">
                <a:extLst>
                  <a:ext uri="{FF2B5EF4-FFF2-40B4-BE49-F238E27FC236}">
                    <a16:creationId xmlns:a16="http://schemas.microsoft.com/office/drawing/2014/main" id="{84D616B0-6DFC-4636-B0C1-84A6D19F4BFF}"/>
                  </a:ext>
                </a:extLst>
              </p:cNvPr>
              <p:cNvCxnSpPr/>
              <p:nvPr userDrawn="1"/>
            </p:nvCxnSpPr>
            <p:spPr>
              <a:xfrm>
                <a:off x="6726419"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7" name="Connettore 1 170">
                <a:extLst>
                  <a:ext uri="{FF2B5EF4-FFF2-40B4-BE49-F238E27FC236}">
                    <a16:creationId xmlns:a16="http://schemas.microsoft.com/office/drawing/2014/main" id="{E86F1776-C172-4F73-9B21-849F62BFB79F}"/>
                  </a:ext>
                </a:extLst>
              </p:cNvPr>
              <p:cNvCxnSpPr/>
              <p:nvPr userDrawn="1"/>
            </p:nvCxnSpPr>
            <p:spPr>
              <a:xfrm>
                <a:off x="6875286"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8" name="Connettore 1 171">
                <a:extLst>
                  <a:ext uri="{FF2B5EF4-FFF2-40B4-BE49-F238E27FC236}">
                    <a16:creationId xmlns:a16="http://schemas.microsoft.com/office/drawing/2014/main" id="{2C24B6F2-6628-41D9-BBC5-B12B648562F4}"/>
                  </a:ext>
                </a:extLst>
              </p:cNvPr>
              <p:cNvCxnSpPr/>
              <p:nvPr userDrawn="1"/>
            </p:nvCxnSpPr>
            <p:spPr>
              <a:xfrm>
                <a:off x="7024153"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9" name="Connettore 1 172">
                <a:extLst>
                  <a:ext uri="{FF2B5EF4-FFF2-40B4-BE49-F238E27FC236}">
                    <a16:creationId xmlns:a16="http://schemas.microsoft.com/office/drawing/2014/main" id="{E65386BC-87EB-4E06-81F1-E771D59D1599}"/>
                  </a:ext>
                </a:extLst>
              </p:cNvPr>
              <p:cNvCxnSpPr/>
              <p:nvPr userDrawn="1"/>
            </p:nvCxnSpPr>
            <p:spPr>
              <a:xfrm>
                <a:off x="7173020"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0" name="Connettore 1 173">
                <a:extLst>
                  <a:ext uri="{FF2B5EF4-FFF2-40B4-BE49-F238E27FC236}">
                    <a16:creationId xmlns:a16="http://schemas.microsoft.com/office/drawing/2014/main" id="{6E903B54-715F-4629-B63B-8577B9B025B5}"/>
                  </a:ext>
                </a:extLst>
              </p:cNvPr>
              <p:cNvCxnSpPr/>
              <p:nvPr userDrawn="1"/>
            </p:nvCxnSpPr>
            <p:spPr>
              <a:xfrm>
                <a:off x="7321887"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1" name="Connettore 1 174">
                <a:extLst>
                  <a:ext uri="{FF2B5EF4-FFF2-40B4-BE49-F238E27FC236}">
                    <a16:creationId xmlns:a16="http://schemas.microsoft.com/office/drawing/2014/main" id="{9E6C86D5-4528-4822-8870-56B8A33814B3}"/>
                  </a:ext>
                </a:extLst>
              </p:cNvPr>
              <p:cNvCxnSpPr/>
              <p:nvPr userDrawn="1"/>
            </p:nvCxnSpPr>
            <p:spPr>
              <a:xfrm>
                <a:off x="7470754"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2" name="Connettore 1 175">
                <a:extLst>
                  <a:ext uri="{FF2B5EF4-FFF2-40B4-BE49-F238E27FC236}">
                    <a16:creationId xmlns:a16="http://schemas.microsoft.com/office/drawing/2014/main" id="{0BBDAB14-5356-4973-B900-82160437EBE7}"/>
                  </a:ext>
                </a:extLst>
              </p:cNvPr>
              <p:cNvCxnSpPr/>
              <p:nvPr userDrawn="1"/>
            </p:nvCxnSpPr>
            <p:spPr>
              <a:xfrm>
                <a:off x="7619621"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3" name="Connettore 1 176">
                <a:extLst>
                  <a:ext uri="{FF2B5EF4-FFF2-40B4-BE49-F238E27FC236}">
                    <a16:creationId xmlns:a16="http://schemas.microsoft.com/office/drawing/2014/main" id="{FBD42BB2-9E2D-43A1-A434-D388D54766DD}"/>
                  </a:ext>
                </a:extLst>
              </p:cNvPr>
              <p:cNvCxnSpPr/>
              <p:nvPr userDrawn="1"/>
            </p:nvCxnSpPr>
            <p:spPr>
              <a:xfrm>
                <a:off x="7768488"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4" name="Connettore 1 177">
                <a:extLst>
                  <a:ext uri="{FF2B5EF4-FFF2-40B4-BE49-F238E27FC236}">
                    <a16:creationId xmlns:a16="http://schemas.microsoft.com/office/drawing/2014/main" id="{B2FBCDAB-0CD3-4494-86E6-3C130B7FB986}"/>
                  </a:ext>
                </a:extLst>
              </p:cNvPr>
              <p:cNvCxnSpPr/>
              <p:nvPr userDrawn="1"/>
            </p:nvCxnSpPr>
            <p:spPr>
              <a:xfrm>
                <a:off x="7917355"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5" name="Connettore 1 178">
                <a:extLst>
                  <a:ext uri="{FF2B5EF4-FFF2-40B4-BE49-F238E27FC236}">
                    <a16:creationId xmlns:a16="http://schemas.microsoft.com/office/drawing/2014/main" id="{F1B7438E-673A-4C7A-B9B6-3E5D1321531C}"/>
                  </a:ext>
                </a:extLst>
              </p:cNvPr>
              <p:cNvCxnSpPr/>
              <p:nvPr userDrawn="1"/>
            </p:nvCxnSpPr>
            <p:spPr>
              <a:xfrm>
                <a:off x="8066222"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6" name="Connettore 1 179">
                <a:extLst>
                  <a:ext uri="{FF2B5EF4-FFF2-40B4-BE49-F238E27FC236}">
                    <a16:creationId xmlns:a16="http://schemas.microsoft.com/office/drawing/2014/main" id="{5F2A631F-1AFF-4D89-966F-84E4FCAA0A17}"/>
                  </a:ext>
                </a:extLst>
              </p:cNvPr>
              <p:cNvCxnSpPr/>
              <p:nvPr userDrawn="1"/>
            </p:nvCxnSpPr>
            <p:spPr>
              <a:xfrm>
                <a:off x="8215089"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7" name="Connettore 1 180">
                <a:extLst>
                  <a:ext uri="{FF2B5EF4-FFF2-40B4-BE49-F238E27FC236}">
                    <a16:creationId xmlns:a16="http://schemas.microsoft.com/office/drawing/2014/main" id="{97E5566D-5D9C-491C-BAA1-7BC41DDFB41A}"/>
                  </a:ext>
                </a:extLst>
              </p:cNvPr>
              <p:cNvCxnSpPr/>
              <p:nvPr userDrawn="1"/>
            </p:nvCxnSpPr>
            <p:spPr>
              <a:xfrm>
                <a:off x="8363956"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8" name="Connettore 1 181">
                <a:extLst>
                  <a:ext uri="{FF2B5EF4-FFF2-40B4-BE49-F238E27FC236}">
                    <a16:creationId xmlns:a16="http://schemas.microsoft.com/office/drawing/2014/main" id="{4019585D-0177-489B-A5FE-57E10005432F}"/>
                  </a:ext>
                </a:extLst>
              </p:cNvPr>
              <p:cNvCxnSpPr/>
              <p:nvPr userDrawn="1"/>
            </p:nvCxnSpPr>
            <p:spPr>
              <a:xfrm>
                <a:off x="8512823"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9" name="Connettore 1 182">
                <a:extLst>
                  <a:ext uri="{FF2B5EF4-FFF2-40B4-BE49-F238E27FC236}">
                    <a16:creationId xmlns:a16="http://schemas.microsoft.com/office/drawing/2014/main" id="{E7B255C3-043A-4582-B3CB-DCDCC789E06D}"/>
                  </a:ext>
                </a:extLst>
              </p:cNvPr>
              <p:cNvCxnSpPr/>
              <p:nvPr userDrawn="1"/>
            </p:nvCxnSpPr>
            <p:spPr>
              <a:xfrm>
                <a:off x="8661690"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0" name="Connettore 1 183">
                <a:extLst>
                  <a:ext uri="{FF2B5EF4-FFF2-40B4-BE49-F238E27FC236}">
                    <a16:creationId xmlns:a16="http://schemas.microsoft.com/office/drawing/2014/main" id="{C730DA5E-C71D-431C-B285-1549BB0AEBAC}"/>
                  </a:ext>
                </a:extLst>
              </p:cNvPr>
              <p:cNvCxnSpPr/>
              <p:nvPr userDrawn="1"/>
            </p:nvCxnSpPr>
            <p:spPr>
              <a:xfrm>
                <a:off x="8810557"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1" name="Connettore 1 184">
                <a:extLst>
                  <a:ext uri="{FF2B5EF4-FFF2-40B4-BE49-F238E27FC236}">
                    <a16:creationId xmlns:a16="http://schemas.microsoft.com/office/drawing/2014/main" id="{3ED0B6F1-558F-4C3B-B1B0-969C126E45AE}"/>
                  </a:ext>
                </a:extLst>
              </p:cNvPr>
              <p:cNvCxnSpPr/>
              <p:nvPr userDrawn="1"/>
            </p:nvCxnSpPr>
            <p:spPr>
              <a:xfrm>
                <a:off x="8959424"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2" name="Connettore 1 185">
                <a:extLst>
                  <a:ext uri="{FF2B5EF4-FFF2-40B4-BE49-F238E27FC236}">
                    <a16:creationId xmlns:a16="http://schemas.microsoft.com/office/drawing/2014/main" id="{8C051B89-0750-4B1A-8090-5D5288BFF34B}"/>
                  </a:ext>
                </a:extLst>
              </p:cNvPr>
              <p:cNvCxnSpPr/>
              <p:nvPr userDrawn="1"/>
            </p:nvCxnSpPr>
            <p:spPr>
              <a:xfrm>
                <a:off x="9108291"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3" name="Connettore 1 186">
                <a:extLst>
                  <a:ext uri="{FF2B5EF4-FFF2-40B4-BE49-F238E27FC236}">
                    <a16:creationId xmlns:a16="http://schemas.microsoft.com/office/drawing/2014/main" id="{07A11695-E14E-4BFB-853A-F24E21D8A8A4}"/>
                  </a:ext>
                </a:extLst>
              </p:cNvPr>
              <p:cNvCxnSpPr/>
              <p:nvPr userDrawn="1"/>
            </p:nvCxnSpPr>
            <p:spPr>
              <a:xfrm>
                <a:off x="9257158"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4" name="Connettore 1 187">
                <a:extLst>
                  <a:ext uri="{FF2B5EF4-FFF2-40B4-BE49-F238E27FC236}">
                    <a16:creationId xmlns:a16="http://schemas.microsoft.com/office/drawing/2014/main" id="{6EA816AC-30F0-4DCE-8754-77B7BD801311}"/>
                  </a:ext>
                </a:extLst>
              </p:cNvPr>
              <p:cNvCxnSpPr/>
              <p:nvPr userDrawn="1"/>
            </p:nvCxnSpPr>
            <p:spPr>
              <a:xfrm>
                <a:off x="9406025"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5" name="Connettore 1 188">
                <a:extLst>
                  <a:ext uri="{FF2B5EF4-FFF2-40B4-BE49-F238E27FC236}">
                    <a16:creationId xmlns:a16="http://schemas.microsoft.com/office/drawing/2014/main" id="{223C18F6-FEA1-4AC7-8B6C-E359E890462B}"/>
                  </a:ext>
                </a:extLst>
              </p:cNvPr>
              <p:cNvCxnSpPr/>
              <p:nvPr userDrawn="1"/>
            </p:nvCxnSpPr>
            <p:spPr>
              <a:xfrm>
                <a:off x="9554892"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6" name="Connettore 1 189">
                <a:extLst>
                  <a:ext uri="{FF2B5EF4-FFF2-40B4-BE49-F238E27FC236}">
                    <a16:creationId xmlns:a16="http://schemas.microsoft.com/office/drawing/2014/main" id="{89288CE9-B19B-4623-BB64-59D149AE4D0D}"/>
                  </a:ext>
                </a:extLst>
              </p:cNvPr>
              <p:cNvCxnSpPr/>
              <p:nvPr userDrawn="1"/>
            </p:nvCxnSpPr>
            <p:spPr>
              <a:xfrm>
                <a:off x="9703759"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7" name="Connettore 1 190">
                <a:extLst>
                  <a:ext uri="{FF2B5EF4-FFF2-40B4-BE49-F238E27FC236}">
                    <a16:creationId xmlns:a16="http://schemas.microsoft.com/office/drawing/2014/main" id="{43509E37-DEF2-423B-99A0-2F15B9242A42}"/>
                  </a:ext>
                </a:extLst>
              </p:cNvPr>
              <p:cNvCxnSpPr/>
              <p:nvPr userDrawn="1"/>
            </p:nvCxnSpPr>
            <p:spPr>
              <a:xfrm>
                <a:off x="9852626"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8" name="Connettore 1 191">
                <a:extLst>
                  <a:ext uri="{FF2B5EF4-FFF2-40B4-BE49-F238E27FC236}">
                    <a16:creationId xmlns:a16="http://schemas.microsoft.com/office/drawing/2014/main" id="{EF00C267-945C-4803-88E8-B85B15D2B6BB}"/>
                  </a:ext>
                </a:extLst>
              </p:cNvPr>
              <p:cNvCxnSpPr/>
              <p:nvPr userDrawn="1"/>
            </p:nvCxnSpPr>
            <p:spPr>
              <a:xfrm>
                <a:off x="10001493"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9" name="Connettore 1 192">
                <a:extLst>
                  <a:ext uri="{FF2B5EF4-FFF2-40B4-BE49-F238E27FC236}">
                    <a16:creationId xmlns:a16="http://schemas.microsoft.com/office/drawing/2014/main" id="{7216F0C1-64D6-46A6-AFFC-0051EF6A4CD6}"/>
                  </a:ext>
                </a:extLst>
              </p:cNvPr>
              <p:cNvCxnSpPr/>
              <p:nvPr userDrawn="1"/>
            </p:nvCxnSpPr>
            <p:spPr>
              <a:xfrm>
                <a:off x="10150360"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0" name="Connettore 1 193">
                <a:extLst>
                  <a:ext uri="{FF2B5EF4-FFF2-40B4-BE49-F238E27FC236}">
                    <a16:creationId xmlns:a16="http://schemas.microsoft.com/office/drawing/2014/main" id="{28CE0D94-4BA8-41F8-8C4E-6E8A8A6D9588}"/>
                  </a:ext>
                </a:extLst>
              </p:cNvPr>
              <p:cNvCxnSpPr/>
              <p:nvPr userDrawn="1"/>
            </p:nvCxnSpPr>
            <p:spPr>
              <a:xfrm>
                <a:off x="10299227"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1" name="Connettore 1 194">
                <a:extLst>
                  <a:ext uri="{FF2B5EF4-FFF2-40B4-BE49-F238E27FC236}">
                    <a16:creationId xmlns:a16="http://schemas.microsoft.com/office/drawing/2014/main" id="{603C41B6-2B3B-4132-91D9-511439EA5C04}"/>
                  </a:ext>
                </a:extLst>
              </p:cNvPr>
              <p:cNvCxnSpPr/>
              <p:nvPr userDrawn="1"/>
            </p:nvCxnSpPr>
            <p:spPr>
              <a:xfrm>
                <a:off x="10448094"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2" name="Connettore 1 195">
                <a:extLst>
                  <a:ext uri="{FF2B5EF4-FFF2-40B4-BE49-F238E27FC236}">
                    <a16:creationId xmlns:a16="http://schemas.microsoft.com/office/drawing/2014/main" id="{C0EBED6D-3249-4B84-AD60-D97C106A62DC}"/>
                  </a:ext>
                </a:extLst>
              </p:cNvPr>
              <p:cNvCxnSpPr/>
              <p:nvPr userDrawn="1"/>
            </p:nvCxnSpPr>
            <p:spPr>
              <a:xfrm>
                <a:off x="10596961"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3" name="Connettore 1 196">
                <a:extLst>
                  <a:ext uri="{FF2B5EF4-FFF2-40B4-BE49-F238E27FC236}">
                    <a16:creationId xmlns:a16="http://schemas.microsoft.com/office/drawing/2014/main" id="{534D8EF3-0256-4CC7-B04A-AB04A7D72D03}"/>
                  </a:ext>
                </a:extLst>
              </p:cNvPr>
              <p:cNvCxnSpPr/>
              <p:nvPr userDrawn="1"/>
            </p:nvCxnSpPr>
            <p:spPr>
              <a:xfrm>
                <a:off x="10745828"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4" name="Connettore 1 197">
                <a:extLst>
                  <a:ext uri="{FF2B5EF4-FFF2-40B4-BE49-F238E27FC236}">
                    <a16:creationId xmlns:a16="http://schemas.microsoft.com/office/drawing/2014/main" id="{1CE77F23-95AE-4BE3-877B-FFD24C09BA47}"/>
                  </a:ext>
                </a:extLst>
              </p:cNvPr>
              <p:cNvCxnSpPr/>
              <p:nvPr userDrawn="1"/>
            </p:nvCxnSpPr>
            <p:spPr>
              <a:xfrm>
                <a:off x="10894695"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5" name="Connettore 1 198">
                <a:extLst>
                  <a:ext uri="{FF2B5EF4-FFF2-40B4-BE49-F238E27FC236}">
                    <a16:creationId xmlns:a16="http://schemas.microsoft.com/office/drawing/2014/main" id="{0F77889A-E838-45C1-849B-26FD0F69FFF4}"/>
                  </a:ext>
                </a:extLst>
              </p:cNvPr>
              <p:cNvCxnSpPr/>
              <p:nvPr userDrawn="1"/>
            </p:nvCxnSpPr>
            <p:spPr>
              <a:xfrm>
                <a:off x="11043562"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6" name="Connettore 1 199">
                <a:extLst>
                  <a:ext uri="{FF2B5EF4-FFF2-40B4-BE49-F238E27FC236}">
                    <a16:creationId xmlns:a16="http://schemas.microsoft.com/office/drawing/2014/main" id="{374B9533-D4FD-435B-8422-B64BB0FFA02A}"/>
                  </a:ext>
                </a:extLst>
              </p:cNvPr>
              <p:cNvCxnSpPr/>
              <p:nvPr userDrawn="1"/>
            </p:nvCxnSpPr>
            <p:spPr>
              <a:xfrm>
                <a:off x="11192429"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7" name="Connettore 1 200">
                <a:extLst>
                  <a:ext uri="{FF2B5EF4-FFF2-40B4-BE49-F238E27FC236}">
                    <a16:creationId xmlns:a16="http://schemas.microsoft.com/office/drawing/2014/main" id="{98D822A0-B8F3-40D6-AC89-817ED91AAD64}"/>
                  </a:ext>
                </a:extLst>
              </p:cNvPr>
              <p:cNvCxnSpPr/>
              <p:nvPr userDrawn="1"/>
            </p:nvCxnSpPr>
            <p:spPr>
              <a:xfrm>
                <a:off x="11341296"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8" name="Connettore 1 201">
                <a:extLst>
                  <a:ext uri="{FF2B5EF4-FFF2-40B4-BE49-F238E27FC236}">
                    <a16:creationId xmlns:a16="http://schemas.microsoft.com/office/drawing/2014/main" id="{9C5547BC-EC3D-403D-AFF9-B560E898808E}"/>
                  </a:ext>
                </a:extLst>
              </p:cNvPr>
              <p:cNvCxnSpPr/>
              <p:nvPr userDrawn="1"/>
            </p:nvCxnSpPr>
            <p:spPr>
              <a:xfrm>
                <a:off x="11490163"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9" name="Connettore 1 202">
                <a:extLst>
                  <a:ext uri="{FF2B5EF4-FFF2-40B4-BE49-F238E27FC236}">
                    <a16:creationId xmlns:a16="http://schemas.microsoft.com/office/drawing/2014/main" id="{F47CDF4B-92C2-425E-9CBC-515F21AF4ACE}"/>
                  </a:ext>
                </a:extLst>
              </p:cNvPr>
              <p:cNvCxnSpPr/>
              <p:nvPr userDrawn="1"/>
            </p:nvCxnSpPr>
            <p:spPr>
              <a:xfrm>
                <a:off x="11639030"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80" name="Connettore 1 203">
                <a:extLst>
                  <a:ext uri="{FF2B5EF4-FFF2-40B4-BE49-F238E27FC236}">
                    <a16:creationId xmlns:a16="http://schemas.microsoft.com/office/drawing/2014/main" id="{F0A5F951-0284-42F9-BB71-D655CF6EAB2D}"/>
                  </a:ext>
                </a:extLst>
              </p:cNvPr>
              <p:cNvCxnSpPr/>
              <p:nvPr userDrawn="1"/>
            </p:nvCxnSpPr>
            <p:spPr>
              <a:xfrm>
                <a:off x="11787897"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81" name="Connettore 1 204">
                <a:extLst>
                  <a:ext uri="{FF2B5EF4-FFF2-40B4-BE49-F238E27FC236}">
                    <a16:creationId xmlns:a16="http://schemas.microsoft.com/office/drawing/2014/main" id="{EEDD1ED1-89B4-4E53-BD2A-7C75BC26FCA3}"/>
                  </a:ext>
                </a:extLst>
              </p:cNvPr>
              <p:cNvCxnSpPr/>
              <p:nvPr userDrawn="1"/>
            </p:nvCxnSpPr>
            <p:spPr>
              <a:xfrm>
                <a:off x="11936764"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82" name="Connettore 1 205">
                <a:extLst>
                  <a:ext uri="{FF2B5EF4-FFF2-40B4-BE49-F238E27FC236}">
                    <a16:creationId xmlns:a16="http://schemas.microsoft.com/office/drawing/2014/main" id="{98988475-70B0-4948-8590-BA6CB81B5161}"/>
                  </a:ext>
                </a:extLst>
              </p:cNvPr>
              <p:cNvCxnSpPr/>
              <p:nvPr userDrawn="1"/>
            </p:nvCxnSpPr>
            <p:spPr>
              <a:xfrm>
                <a:off x="12085631"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83" name="Connettore 1 206">
                <a:extLst>
                  <a:ext uri="{FF2B5EF4-FFF2-40B4-BE49-F238E27FC236}">
                    <a16:creationId xmlns:a16="http://schemas.microsoft.com/office/drawing/2014/main" id="{4996B50E-74E5-45C6-B49F-0F4D6CD34548}"/>
                  </a:ext>
                </a:extLst>
              </p:cNvPr>
              <p:cNvCxnSpPr/>
              <p:nvPr userDrawn="1"/>
            </p:nvCxnSpPr>
            <p:spPr>
              <a:xfrm>
                <a:off x="12234498"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84" name="Connettore 1 207">
                <a:extLst>
                  <a:ext uri="{FF2B5EF4-FFF2-40B4-BE49-F238E27FC236}">
                    <a16:creationId xmlns:a16="http://schemas.microsoft.com/office/drawing/2014/main" id="{D282AE2D-CF9A-484E-A8C7-7EA8C64FAE91}"/>
                  </a:ext>
                </a:extLst>
              </p:cNvPr>
              <p:cNvCxnSpPr/>
              <p:nvPr userDrawn="1"/>
            </p:nvCxnSpPr>
            <p:spPr>
              <a:xfrm>
                <a:off x="12383365"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85" name="Connettore 1 208">
                <a:extLst>
                  <a:ext uri="{FF2B5EF4-FFF2-40B4-BE49-F238E27FC236}">
                    <a16:creationId xmlns:a16="http://schemas.microsoft.com/office/drawing/2014/main" id="{6E8296F1-F842-4015-AFA1-5BF16D20BF48}"/>
                  </a:ext>
                </a:extLst>
              </p:cNvPr>
              <p:cNvCxnSpPr/>
              <p:nvPr userDrawn="1"/>
            </p:nvCxnSpPr>
            <p:spPr>
              <a:xfrm>
                <a:off x="12532232"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86" name="Connettore 1 209">
                <a:extLst>
                  <a:ext uri="{FF2B5EF4-FFF2-40B4-BE49-F238E27FC236}">
                    <a16:creationId xmlns:a16="http://schemas.microsoft.com/office/drawing/2014/main" id="{5CE52314-8456-496F-A061-1F05533F4422}"/>
                  </a:ext>
                </a:extLst>
              </p:cNvPr>
              <p:cNvCxnSpPr/>
              <p:nvPr userDrawn="1"/>
            </p:nvCxnSpPr>
            <p:spPr>
              <a:xfrm>
                <a:off x="12681099"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87" name="Connettore 1 210">
                <a:extLst>
                  <a:ext uri="{FF2B5EF4-FFF2-40B4-BE49-F238E27FC236}">
                    <a16:creationId xmlns:a16="http://schemas.microsoft.com/office/drawing/2014/main" id="{F69BE103-F1A7-4CA8-B6C0-1C88A96B5C48}"/>
                  </a:ext>
                </a:extLst>
              </p:cNvPr>
              <p:cNvCxnSpPr/>
              <p:nvPr userDrawn="1"/>
            </p:nvCxnSpPr>
            <p:spPr>
              <a:xfrm>
                <a:off x="12829966"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88" name="Connettore 1 211">
                <a:extLst>
                  <a:ext uri="{FF2B5EF4-FFF2-40B4-BE49-F238E27FC236}">
                    <a16:creationId xmlns:a16="http://schemas.microsoft.com/office/drawing/2014/main" id="{6159A707-B5F3-4088-8AA4-D83E1CED2E58}"/>
                  </a:ext>
                </a:extLst>
              </p:cNvPr>
              <p:cNvCxnSpPr/>
              <p:nvPr userDrawn="1"/>
            </p:nvCxnSpPr>
            <p:spPr>
              <a:xfrm>
                <a:off x="12978833"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89" name="Connettore 1 212">
                <a:extLst>
                  <a:ext uri="{FF2B5EF4-FFF2-40B4-BE49-F238E27FC236}">
                    <a16:creationId xmlns:a16="http://schemas.microsoft.com/office/drawing/2014/main" id="{94DFB15D-1624-4753-9F51-81846E25015A}"/>
                  </a:ext>
                </a:extLst>
              </p:cNvPr>
              <p:cNvCxnSpPr/>
              <p:nvPr userDrawn="1"/>
            </p:nvCxnSpPr>
            <p:spPr>
              <a:xfrm>
                <a:off x="13127700"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90" name="Connettore 1 213">
                <a:extLst>
                  <a:ext uri="{FF2B5EF4-FFF2-40B4-BE49-F238E27FC236}">
                    <a16:creationId xmlns:a16="http://schemas.microsoft.com/office/drawing/2014/main" id="{952D92AE-1192-483A-B851-85A7664630BF}"/>
                  </a:ext>
                </a:extLst>
              </p:cNvPr>
              <p:cNvCxnSpPr/>
              <p:nvPr userDrawn="1"/>
            </p:nvCxnSpPr>
            <p:spPr>
              <a:xfrm>
                <a:off x="13276567"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91" name="Connettore 1 214">
                <a:extLst>
                  <a:ext uri="{FF2B5EF4-FFF2-40B4-BE49-F238E27FC236}">
                    <a16:creationId xmlns:a16="http://schemas.microsoft.com/office/drawing/2014/main" id="{56BE5122-1E3E-4AC3-A25A-5EF00D9831D3}"/>
                  </a:ext>
                </a:extLst>
              </p:cNvPr>
              <p:cNvCxnSpPr/>
              <p:nvPr userDrawn="1"/>
            </p:nvCxnSpPr>
            <p:spPr>
              <a:xfrm>
                <a:off x="13425434"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92" name="Connettore 1 215">
                <a:extLst>
                  <a:ext uri="{FF2B5EF4-FFF2-40B4-BE49-F238E27FC236}">
                    <a16:creationId xmlns:a16="http://schemas.microsoft.com/office/drawing/2014/main" id="{2E9789FD-35FF-4F4C-BA8E-71E1D55F24B0}"/>
                  </a:ext>
                </a:extLst>
              </p:cNvPr>
              <p:cNvCxnSpPr/>
              <p:nvPr userDrawn="1"/>
            </p:nvCxnSpPr>
            <p:spPr>
              <a:xfrm>
                <a:off x="13574301"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93" name="Connettore 1 216">
                <a:extLst>
                  <a:ext uri="{FF2B5EF4-FFF2-40B4-BE49-F238E27FC236}">
                    <a16:creationId xmlns:a16="http://schemas.microsoft.com/office/drawing/2014/main" id="{A93B4307-E938-400E-B7F6-129C233124A2}"/>
                  </a:ext>
                </a:extLst>
              </p:cNvPr>
              <p:cNvCxnSpPr/>
              <p:nvPr userDrawn="1"/>
            </p:nvCxnSpPr>
            <p:spPr>
              <a:xfrm>
                <a:off x="13723168"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94" name="Connettore 1 217">
                <a:extLst>
                  <a:ext uri="{FF2B5EF4-FFF2-40B4-BE49-F238E27FC236}">
                    <a16:creationId xmlns:a16="http://schemas.microsoft.com/office/drawing/2014/main" id="{BD75A3F3-5C82-4C19-A537-48D6E8A2357C}"/>
                  </a:ext>
                </a:extLst>
              </p:cNvPr>
              <p:cNvCxnSpPr/>
              <p:nvPr userDrawn="1"/>
            </p:nvCxnSpPr>
            <p:spPr>
              <a:xfrm>
                <a:off x="13872035"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95" name="Connettore 1 218">
                <a:extLst>
                  <a:ext uri="{FF2B5EF4-FFF2-40B4-BE49-F238E27FC236}">
                    <a16:creationId xmlns:a16="http://schemas.microsoft.com/office/drawing/2014/main" id="{DE1BAB61-4466-4270-AC62-9C76E67D7C69}"/>
                  </a:ext>
                </a:extLst>
              </p:cNvPr>
              <p:cNvCxnSpPr/>
              <p:nvPr userDrawn="1"/>
            </p:nvCxnSpPr>
            <p:spPr>
              <a:xfrm>
                <a:off x="14020902"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96" name="Connettore 1 219">
                <a:extLst>
                  <a:ext uri="{FF2B5EF4-FFF2-40B4-BE49-F238E27FC236}">
                    <a16:creationId xmlns:a16="http://schemas.microsoft.com/office/drawing/2014/main" id="{BC9BFBEC-8CFE-4F2B-9576-E98C7E70D5EC}"/>
                  </a:ext>
                </a:extLst>
              </p:cNvPr>
              <p:cNvCxnSpPr/>
              <p:nvPr userDrawn="1"/>
            </p:nvCxnSpPr>
            <p:spPr>
              <a:xfrm>
                <a:off x="14169769"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97" name="Connettore 1 220">
                <a:extLst>
                  <a:ext uri="{FF2B5EF4-FFF2-40B4-BE49-F238E27FC236}">
                    <a16:creationId xmlns:a16="http://schemas.microsoft.com/office/drawing/2014/main" id="{3A62188F-DEA5-441F-817F-2EF39279508A}"/>
                  </a:ext>
                </a:extLst>
              </p:cNvPr>
              <p:cNvCxnSpPr/>
              <p:nvPr userDrawn="1"/>
            </p:nvCxnSpPr>
            <p:spPr>
              <a:xfrm>
                <a:off x="14318636"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98" name="Connettore 1 221">
                <a:extLst>
                  <a:ext uri="{FF2B5EF4-FFF2-40B4-BE49-F238E27FC236}">
                    <a16:creationId xmlns:a16="http://schemas.microsoft.com/office/drawing/2014/main" id="{0307F66B-CED1-4A45-9E81-C0B7C11BC162}"/>
                  </a:ext>
                </a:extLst>
              </p:cNvPr>
              <p:cNvCxnSpPr/>
              <p:nvPr userDrawn="1"/>
            </p:nvCxnSpPr>
            <p:spPr>
              <a:xfrm>
                <a:off x="14467503"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99" name="Connettore 1 222">
                <a:extLst>
                  <a:ext uri="{FF2B5EF4-FFF2-40B4-BE49-F238E27FC236}">
                    <a16:creationId xmlns:a16="http://schemas.microsoft.com/office/drawing/2014/main" id="{EAE214FE-865F-41A7-BE50-8E0533468DC4}"/>
                  </a:ext>
                </a:extLst>
              </p:cNvPr>
              <p:cNvCxnSpPr/>
              <p:nvPr userDrawn="1"/>
            </p:nvCxnSpPr>
            <p:spPr>
              <a:xfrm>
                <a:off x="14616370"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00" name="Connettore 1 223">
                <a:extLst>
                  <a:ext uri="{FF2B5EF4-FFF2-40B4-BE49-F238E27FC236}">
                    <a16:creationId xmlns:a16="http://schemas.microsoft.com/office/drawing/2014/main" id="{243327AE-EE67-49DA-AD82-9E70364D9FEA}"/>
                  </a:ext>
                </a:extLst>
              </p:cNvPr>
              <p:cNvCxnSpPr/>
              <p:nvPr userDrawn="1"/>
            </p:nvCxnSpPr>
            <p:spPr>
              <a:xfrm>
                <a:off x="14765237"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01" name="Connettore 1 224">
                <a:extLst>
                  <a:ext uri="{FF2B5EF4-FFF2-40B4-BE49-F238E27FC236}">
                    <a16:creationId xmlns:a16="http://schemas.microsoft.com/office/drawing/2014/main" id="{92601570-AF9C-4316-8DFD-9EFD88BF3311}"/>
                  </a:ext>
                </a:extLst>
              </p:cNvPr>
              <p:cNvCxnSpPr/>
              <p:nvPr userDrawn="1"/>
            </p:nvCxnSpPr>
            <p:spPr>
              <a:xfrm>
                <a:off x="14914104"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02" name="Connettore 1 225">
                <a:extLst>
                  <a:ext uri="{FF2B5EF4-FFF2-40B4-BE49-F238E27FC236}">
                    <a16:creationId xmlns:a16="http://schemas.microsoft.com/office/drawing/2014/main" id="{3E956602-4651-4C01-8F39-0596CABA582E}"/>
                  </a:ext>
                </a:extLst>
              </p:cNvPr>
              <p:cNvCxnSpPr/>
              <p:nvPr userDrawn="1"/>
            </p:nvCxnSpPr>
            <p:spPr>
              <a:xfrm>
                <a:off x="15062971"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03" name="Connettore 1 226">
                <a:extLst>
                  <a:ext uri="{FF2B5EF4-FFF2-40B4-BE49-F238E27FC236}">
                    <a16:creationId xmlns:a16="http://schemas.microsoft.com/office/drawing/2014/main" id="{0C570DFA-43FC-4D5D-9224-EC7140E83E78}"/>
                  </a:ext>
                </a:extLst>
              </p:cNvPr>
              <p:cNvCxnSpPr/>
              <p:nvPr userDrawn="1"/>
            </p:nvCxnSpPr>
            <p:spPr>
              <a:xfrm>
                <a:off x="15211838"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04" name="Connettore 1 227">
                <a:extLst>
                  <a:ext uri="{FF2B5EF4-FFF2-40B4-BE49-F238E27FC236}">
                    <a16:creationId xmlns:a16="http://schemas.microsoft.com/office/drawing/2014/main" id="{B3BC17E2-5534-486D-B5F9-AF73BF0A988E}"/>
                  </a:ext>
                </a:extLst>
              </p:cNvPr>
              <p:cNvCxnSpPr/>
              <p:nvPr userDrawn="1"/>
            </p:nvCxnSpPr>
            <p:spPr>
              <a:xfrm>
                <a:off x="15360705"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05" name="Connettore 1 228">
                <a:extLst>
                  <a:ext uri="{FF2B5EF4-FFF2-40B4-BE49-F238E27FC236}">
                    <a16:creationId xmlns:a16="http://schemas.microsoft.com/office/drawing/2014/main" id="{EE9A6A90-3738-4217-95B8-9460C75A3572}"/>
                  </a:ext>
                </a:extLst>
              </p:cNvPr>
              <p:cNvCxnSpPr/>
              <p:nvPr userDrawn="1"/>
            </p:nvCxnSpPr>
            <p:spPr>
              <a:xfrm>
                <a:off x="15509572"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06" name="Connettore 1 229">
                <a:extLst>
                  <a:ext uri="{FF2B5EF4-FFF2-40B4-BE49-F238E27FC236}">
                    <a16:creationId xmlns:a16="http://schemas.microsoft.com/office/drawing/2014/main" id="{5D82A6F2-9AE2-4A5B-8A06-280666E1992F}"/>
                  </a:ext>
                </a:extLst>
              </p:cNvPr>
              <p:cNvCxnSpPr/>
              <p:nvPr userDrawn="1"/>
            </p:nvCxnSpPr>
            <p:spPr>
              <a:xfrm>
                <a:off x="15658439"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07" name="Connettore 1 230">
                <a:extLst>
                  <a:ext uri="{FF2B5EF4-FFF2-40B4-BE49-F238E27FC236}">
                    <a16:creationId xmlns:a16="http://schemas.microsoft.com/office/drawing/2014/main" id="{2838CB40-A13C-423C-825A-3C018C696E61}"/>
                  </a:ext>
                </a:extLst>
              </p:cNvPr>
              <p:cNvCxnSpPr/>
              <p:nvPr userDrawn="1"/>
            </p:nvCxnSpPr>
            <p:spPr>
              <a:xfrm>
                <a:off x="15807306"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08" name="Connettore 1 231">
                <a:extLst>
                  <a:ext uri="{FF2B5EF4-FFF2-40B4-BE49-F238E27FC236}">
                    <a16:creationId xmlns:a16="http://schemas.microsoft.com/office/drawing/2014/main" id="{63132434-418B-4D35-873F-8B383C281C12}"/>
                  </a:ext>
                </a:extLst>
              </p:cNvPr>
              <p:cNvCxnSpPr/>
              <p:nvPr userDrawn="1"/>
            </p:nvCxnSpPr>
            <p:spPr>
              <a:xfrm>
                <a:off x="15956173"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09" name="Connettore 1 232">
                <a:extLst>
                  <a:ext uri="{FF2B5EF4-FFF2-40B4-BE49-F238E27FC236}">
                    <a16:creationId xmlns:a16="http://schemas.microsoft.com/office/drawing/2014/main" id="{59D62DC0-2385-412F-8086-9BB86478135E}"/>
                  </a:ext>
                </a:extLst>
              </p:cNvPr>
              <p:cNvCxnSpPr/>
              <p:nvPr userDrawn="1"/>
            </p:nvCxnSpPr>
            <p:spPr>
              <a:xfrm>
                <a:off x="16105040"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0" name="Connettore 1 233">
                <a:extLst>
                  <a:ext uri="{FF2B5EF4-FFF2-40B4-BE49-F238E27FC236}">
                    <a16:creationId xmlns:a16="http://schemas.microsoft.com/office/drawing/2014/main" id="{2C61DC02-F8C7-4A55-9F48-8F68643C24B2}"/>
                  </a:ext>
                </a:extLst>
              </p:cNvPr>
              <p:cNvCxnSpPr/>
              <p:nvPr userDrawn="1"/>
            </p:nvCxnSpPr>
            <p:spPr>
              <a:xfrm>
                <a:off x="16253907"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1" name="Connettore 1 234">
                <a:extLst>
                  <a:ext uri="{FF2B5EF4-FFF2-40B4-BE49-F238E27FC236}">
                    <a16:creationId xmlns:a16="http://schemas.microsoft.com/office/drawing/2014/main" id="{168FD702-59FA-4BF4-9EE1-EF9E3D4B7C05}"/>
                  </a:ext>
                </a:extLst>
              </p:cNvPr>
              <p:cNvCxnSpPr/>
              <p:nvPr userDrawn="1"/>
            </p:nvCxnSpPr>
            <p:spPr>
              <a:xfrm>
                <a:off x="16402774"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2" name="Connettore 1 235">
                <a:extLst>
                  <a:ext uri="{FF2B5EF4-FFF2-40B4-BE49-F238E27FC236}">
                    <a16:creationId xmlns:a16="http://schemas.microsoft.com/office/drawing/2014/main" id="{0FC09D77-E39F-4FAF-9DE1-C8C7D6126C6A}"/>
                  </a:ext>
                </a:extLst>
              </p:cNvPr>
              <p:cNvCxnSpPr/>
              <p:nvPr userDrawn="1"/>
            </p:nvCxnSpPr>
            <p:spPr>
              <a:xfrm>
                <a:off x="16551641"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3" name="Connettore 1 236">
                <a:extLst>
                  <a:ext uri="{FF2B5EF4-FFF2-40B4-BE49-F238E27FC236}">
                    <a16:creationId xmlns:a16="http://schemas.microsoft.com/office/drawing/2014/main" id="{4603247F-AA29-4C06-8DF9-2E5EBDB0299F}"/>
                  </a:ext>
                </a:extLst>
              </p:cNvPr>
              <p:cNvCxnSpPr/>
              <p:nvPr userDrawn="1"/>
            </p:nvCxnSpPr>
            <p:spPr>
              <a:xfrm>
                <a:off x="16700508"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4" name="Connettore 1 237">
                <a:extLst>
                  <a:ext uri="{FF2B5EF4-FFF2-40B4-BE49-F238E27FC236}">
                    <a16:creationId xmlns:a16="http://schemas.microsoft.com/office/drawing/2014/main" id="{DFF72585-56EC-4D13-9EEC-AA6600E16485}"/>
                  </a:ext>
                </a:extLst>
              </p:cNvPr>
              <p:cNvCxnSpPr/>
              <p:nvPr userDrawn="1"/>
            </p:nvCxnSpPr>
            <p:spPr>
              <a:xfrm>
                <a:off x="16849375"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5" name="Connettore 1 238">
                <a:extLst>
                  <a:ext uri="{FF2B5EF4-FFF2-40B4-BE49-F238E27FC236}">
                    <a16:creationId xmlns:a16="http://schemas.microsoft.com/office/drawing/2014/main" id="{BCE069A6-2DCB-4BCA-BD93-7A0691F6819E}"/>
                  </a:ext>
                </a:extLst>
              </p:cNvPr>
              <p:cNvCxnSpPr/>
              <p:nvPr userDrawn="1"/>
            </p:nvCxnSpPr>
            <p:spPr>
              <a:xfrm>
                <a:off x="16998242"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6" name="Connettore 1 239">
                <a:extLst>
                  <a:ext uri="{FF2B5EF4-FFF2-40B4-BE49-F238E27FC236}">
                    <a16:creationId xmlns:a16="http://schemas.microsoft.com/office/drawing/2014/main" id="{CFD2061F-E209-411D-B929-D4DC987E431F}"/>
                  </a:ext>
                </a:extLst>
              </p:cNvPr>
              <p:cNvCxnSpPr/>
              <p:nvPr userDrawn="1"/>
            </p:nvCxnSpPr>
            <p:spPr>
              <a:xfrm>
                <a:off x="17147109"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7" name="Connettore 1 240">
                <a:extLst>
                  <a:ext uri="{FF2B5EF4-FFF2-40B4-BE49-F238E27FC236}">
                    <a16:creationId xmlns:a16="http://schemas.microsoft.com/office/drawing/2014/main" id="{189A36CE-1937-4C5B-BAE3-D6B0E78D9CAB}"/>
                  </a:ext>
                </a:extLst>
              </p:cNvPr>
              <p:cNvCxnSpPr/>
              <p:nvPr userDrawn="1"/>
            </p:nvCxnSpPr>
            <p:spPr>
              <a:xfrm>
                <a:off x="17295976"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8" name="Connettore 1 241">
                <a:extLst>
                  <a:ext uri="{FF2B5EF4-FFF2-40B4-BE49-F238E27FC236}">
                    <a16:creationId xmlns:a16="http://schemas.microsoft.com/office/drawing/2014/main" id="{427B12B3-9340-4082-8106-FCD25B933257}"/>
                  </a:ext>
                </a:extLst>
              </p:cNvPr>
              <p:cNvCxnSpPr/>
              <p:nvPr userDrawn="1"/>
            </p:nvCxnSpPr>
            <p:spPr>
              <a:xfrm>
                <a:off x="17444843"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9" name="Connettore 1 242">
                <a:extLst>
                  <a:ext uri="{FF2B5EF4-FFF2-40B4-BE49-F238E27FC236}">
                    <a16:creationId xmlns:a16="http://schemas.microsoft.com/office/drawing/2014/main" id="{206E7914-4D2D-4C8E-8B97-64F98813699F}"/>
                  </a:ext>
                </a:extLst>
              </p:cNvPr>
              <p:cNvCxnSpPr/>
              <p:nvPr userDrawn="1"/>
            </p:nvCxnSpPr>
            <p:spPr>
              <a:xfrm>
                <a:off x="17593710"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20" name="Connettore 1 243">
                <a:extLst>
                  <a:ext uri="{FF2B5EF4-FFF2-40B4-BE49-F238E27FC236}">
                    <a16:creationId xmlns:a16="http://schemas.microsoft.com/office/drawing/2014/main" id="{38CC8B97-0D0C-4A42-8974-586D14EBE565}"/>
                  </a:ext>
                </a:extLst>
              </p:cNvPr>
              <p:cNvCxnSpPr/>
              <p:nvPr userDrawn="1"/>
            </p:nvCxnSpPr>
            <p:spPr>
              <a:xfrm>
                <a:off x="17742577"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21" name="Connettore 1 244">
                <a:extLst>
                  <a:ext uri="{FF2B5EF4-FFF2-40B4-BE49-F238E27FC236}">
                    <a16:creationId xmlns:a16="http://schemas.microsoft.com/office/drawing/2014/main" id="{97915BAC-D2FD-4A95-8C04-E1D60E5552AC}"/>
                  </a:ext>
                </a:extLst>
              </p:cNvPr>
              <p:cNvCxnSpPr/>
              <p:nvPr userDrawn="1"/>
            </p:nvCxnSpPr>
            <p:spPr>
              <a:xfrm>
                <a:off x="17891444"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22" name="Connettore 1 245">
                <a:extLst>
                  <a:ext uri="{FF2B5EF4-FFF2-40B4-BE49-F238E27FC236}">
                    <a16:creationId xmlns:a16="http://schemas.microsoft.com/office/drawing/2014/main" id="{C5E03E17-0DEE-481E-810F-49F7B8FF39A0}"/>
                  </a:ext>
                </a:extLst>
              </p:cNvPr>
              <p:cNvCxnSpPr/>
              <p:nvPr userDrawn="1"/>
            </p:nvCxnSpPr>
            <p:spPr>
              <a:xfrm>
                <a:off x="18040311"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23" name="Connettore 1 246">
                <a:extLst>
                  <a:ext uri="{FF2B5EF4-FFF2-40B4-BE49-F238E27FC236}">
                    <a16:creationId xmlns:a16="http://schemas.microsoft.com/office/drawing/2014/main" id="{C77B03F4-EFBC-40C4-8B51-33081163770B}"/>
                  </a:ext>
                </a:extLst>
              </p:cNvPr>
              <p:cNvCxnSpPr/>
              <p:nvPr userDrawn="1"/>
            </p:nvCxnSpPr>
            <p:spPr>
              <a:xfrm>
                <a:off x="18189178"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24" name="Connettore 1 247">
                <a:extLst>
                  <a:ext uri="{FF2B5EF4-FFF2-40B4-BE49-F238E27FC236}">
                    <a16:creationId xmlns:a16="http://schemas.microsoft.com/office/drawing/2014/main" id="{1AA3D2DA-6AC8-45A4-99FB-F416B35FE2D1}"/>
                  </a:ext>
                </a:extLst>
              </p:cNvPr>
              <p:cNvCxnSpPr/>
              <p:nvPr userDrawn="1"/>
            </p:nvCxnSpPr>
            <p:spPr>
              <a:xfrm>
                <a:off x="18338045"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25" name="Connettore 1 248">
                <a:extLst>
                  <a:ext uri="{FF2B5EF4-FFF2-40B4-BE49-F238E27FC236}">
                    <a16:creationId xmlns:a16="http://schemas.microsoft.com/office/drawing/2014/main" id="{D5A28C9E-BF06-4329-BC87-38A849C688C0}"/>
                  </a:ext>
                </a:extLst>
              </p:cNvPr>
              <p:cNvCxnSpPr/>
              <p:nvPr userDrawn="1"/>
            </p:nvCxnSpPr>
            <p:spPr>
              <a:xfrm>
                <a:off x="18486912"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26" name="Connettore 1 249">
                <a:extLst>
                  <a:ext uri="{FF2B5EF4-FFF2-40B4-BE49-F238E27FC236}">
                    <a16:creationId xmlns:a16="http://schemas.microsoft.com/office/drawing/2014/main" id="{B64E688B-87E2-485E-903F-790F322E68DA}"/>
                  </a:ext>
                </a:extLst>
              </p:cNvPr>
              <p:cNvCxnSpPr/>
              <p:nvPr userDrawn="1"/>
            </p:nvCxnSpPr>
            <p:spPr>
              <a:xfrm>
                <a:off x="18635779"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27" name="Connettore 1 250">
                <a:extLst>
                  <a:ext uri="{FF2B5EF4-FFF2-40B4-BE49-F238E27FC236}">
                    <a16:creationId xmlns:a16="http://schemas.microsoft.com/office/drawing/2014/main" id="{8B831084-4DA4-4610-A5A9-DC17263D0C71}"/>
                  </a:ext>
                </a:extLst>
              </p:cNvPr>
              <p:cNvCxnSpPr/>
              <p:nvPr userDrawn="1"/>
            </p:nvCxnSpPr>
            <p:spPr>
              <a:xfrm>
                <a:off x="18784646"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28" name="Connettore 1 251">
                <a:extLst>
                  <a:ext uri="{FF2B5EF4-FFF2-40B4-BE49-F238E27FC236}">
                    <a16:creationId xmlns:a16="http://schemas.microsoft.com/office/drawing/2014/main" id="{FA80CAAB-032D-4185-9547-CDBEC6B528D7}"/>
                  </a:ext>
                </a:extLst>
              </p:cNvPr>
              <p:cNvCxnSpPr/>
              <p:nvPr userDrawn="1"/>
            </p:nvCxnSpPr>
            <p:spPr>
              <a:xfrm>
                <a:off x="18933462" y="275867"/>
                <a:ext cx="0" cy="56784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grpSp>
      </p:grpSp>
      <p:sp>
        <p:nvSpPr>
          <p:cNvPr id="2" name="Title 1"/>
          <p:cNvSpPr>
            <a:spLocks noGrp="1"/>
          </p:cNvSpPr>
          <p:nvPr>
            <p:ph type="title" hasCustomPrompt="1"/>
          </p:nvPr>
        </p:nvSpPr>
        <p:spPr>
          <a:xfrm>
            <a:off x="104340" y="44152"/>
            <a:ext cx="7886700" cy="718607"/>
          </a:xfrm>
        </p:spPr>
        <p:txBody>
          <a:bodyPr>
            <a:normAutofit/>
          </a:bodyPr>
          <a:lstStyle>
            <a:lvl1pPr>
              <a:defRPr sz="2400" b="1">
                <a:solidFill>
                  <a:schemeClr val="bg1"/>
                </a:solidFill>
              </a:defRPr>
            </a:lvl1pPr>
          </a:lstStyle>
          <a:p>
            <a:r>
              <a:rPr lang="en-US" dirty="0"/>
              <a:t>Section 1</a:t>
            </a:r>
          </a:p>
        </p:txBody>
      </p:sp>
      <p:sp>
        <p:nvSpPr>
          <p:cNvPr id="3" name="Content Placeholder 2"/>
          <p:cNvSpPr>
            <a:spLocks noGrp="1"/>
          </p:cNvSpPr>
          <p:nvPr>
            <p:ph idx="1"/>
          </p:nvPr>
        </p:nvSpPr>
        <p:spPr>
          <a:xfrm>
            <a:off x="457200" y="942763"/>
            <a:ext cx="8229600" cy="5620352"/>
          </a:xfrm>
        </p:spPr>
        <p:txBody>
          <a:bodyPr>
            <a:normAutofit/>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8710658" y="195146"/>
            <a:ext cx="386754" cy="365125"/>
          </a:xfrm>
        </p:spPr>
        <p:txBody>
          <a:bodyPr/>
          <a:lstStyle>
            <a:lvl1pPr>
              <a:defRPr>
                <a:solidFill>
                  <a:schemeClr val="bg2">
                    <a:lumMod val="90000"/>
                  </a:schemeClr>
                </a:solidFill>
              </a:defRPr>
            </a:lvl1pPr>
          </a:lstStyle>
          <a:p>
            <a:fld id="{6CF46B70-BEEE-447A-8354-9995F2AD6C56}" type="slidenum">
              <a:rPr lang="en-US" smtClean="0"/>
              <a:pPr/>
              <a:t>‹#›</a:t>
            </a:fld>
            <a:endParaRPr lang="en-US" dirty="0"/>
          </a:p>
        </p:txBody>
      </p:sp>
      <p:grpSp>
        <p:nvGrpSpPr>
          <p:cNvPr id="4" name="Group 3">
            <a:extLst>
              <a:ext uri="{FF2B5EF4-FFF2-40B4-BE49-F238E27FC236}">
                <a16:creationId xmlns:a16="http://schemas.microsoft.com/office/drawing/2014/main" id="{95DE553F-F7FA-44F7-9A73-693ADBBF2FF6}"/>
              </a:ext>
            </a:extLst>
          </p:cNvPr>
          <p:cNvGrpSpPr/>
          <p:nvPr userDrawn="1"/>
        </p:nvGrpSpPr>
        <p:grpSpPr>
          <a:xfrm>
            <a:off x="6422" y="6568619"/>
            <a:ext cx="9144000" cy="289381"/>
            <a:chOff x="6422" y="6579724"/>
            <a:chExt cx="9144000" cy="289381"/>
          </a:xfrm>
        </p:grpSpPr>
        <p:sp>
          <p:nvSpPr>
            <p:cNvPr id="130" name="Rettangolo 128">
              <a:extLst>
                <a:ext uri="{FF2B5EF4-FFF2-40B4-BE49-F238E27FC236}">
                  <a16:creationId xmlns:a16="http://schemas.microsoft.com/office/drawing/2014/main" id="{DB751857-0A48-4611-8B75-B311A7C1F7FC}"/>
                </a:ext>
              </a:extLst>
            </p:cNvPr>
            <p:cNvSpPr/>
            <p:nvPr userDrawn="1"/>
          </p:nvSpPr>
          <p:spPr>
            <a:xfrm>
              <a:off x="6422" y="6580414"/>
              <a:ext cx="9144000" cy="288000"/>
            </a:xfrm>
            <a:prstGeom prst="rect">
              <a:avLst/>
            </a:prstGeom>
            <a:solidFill>
              <a:srgbClr val="728F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131" name="Picture 2" descr="Y:\IMMAGINE _COORDINATA_2014\PPT\modello1\loghi_PNG\03_Polimi_logotipo_bandiera-1riga.png">
              <a:extLst>
                <a:ext uri="{FF2B5EF4-FFF2-40B4-BE49-F238E27FC236}">
                  <a16:creationId xmlns:a16="http://schemas.microsoft.com/office/drawing/2014/main" id="{668CA04D-6EAF-467A-8CE3-4F03BAA42B40}"/>
                </a:ext>
              </a:extLst>
            </p:cNvPr>
            <p:cNvPicPr>
              <a:picLocks noChangeAspect="1" noChangeArrowheads="1"/>
            </p:cNvPicPr>
            <p:nvPr userDrawn="1"/>
          </p:nvPicPr>
          <p:blipFill>
            <a:blip r:embed="rId2">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p:blipFill>
          <p:spPr bwMode="auto">
            <a:xfrm>
              <a:off x="6370298" y="6579724"/>
              <a:ext cx="2780124" cy="28938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600404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endParaRPr lang="en-US" dirty="0"/>
          </a:p>
        </p:txBody>
      </p:sp>
      <p:sp>
        <p:nvSpPr>
          <p:cNvPr id="4" name="Rectangle 68"/>
          <p:cNvSpPr>
            <a:spLocks noGrp="1" noChangeArrowheads="1"/>
          </p:cNvSpPr>
          <p:nvPr>
            <p:ph type="sldNum" sz="quarter" idx="10"/>
          </p:nvPr>
        </p:nvSpPr>
        <p:spPr>
          <a:ln/>
        </p:spPr>
        <p:txBody>
          <a:bodyPr/>
          <a:lstStyle>
            <a:lvl1pPr>
              <a:defRPr/>
            </a:lvl1pPr>
          </a:lstStyle>
          <a:p>
            <a:pPr>
              <a:defRPr/>
            </a:pPr>
            <a:fld id="{16E7A762-2197-4287-9D35-A49584CBF567}" type="slidenum">
              <a:rPr lang="it-IT"/>
              <a:pPr>
                <a:defRPr/>
              </a:pPr>
              <a:t>‹#›</a:t>
            </a:fld>
            <a:endParaRPr lang="it-IT"/>
          </a:p>
        </p:txBody>
      </p:sp>
      <p:sp>
        <p:nvSpPr>
          <p:cNvPr id="7" name="Title 6">
            <a:extLst>
              <a:ext uri="{FF2B5EF4-FFF2-40B4-BE49-F238E27FC236}">
                <a16:creationId xmlns:a16="http://schemas.microsoft.com/office/drawing/2014/main" id="{945A201A-2541-6F4D-A068-0D687DC713C8}"/>
              </a:ext>
            </a:extLst>
          </p:cNvPr>
          <p:cNvSpPr>
            <a:spLocks noGrp="1"/>
          </p:cNvSpPr>
          <p:nvPr>
            <p:ph type="title"/>
          </p:nvPr>
        </p:nvSpPr>
        <p:spPr/>
        <p:txBody>
          <a:bodyPr/>
          <a:lstStyle/>
          <a:p>
            <a:r>
              <a:rPr lang="en-GB"/>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lstStyle>
            <a:lvl1pPr algn="l">
              <a:defRPr sz="4000" b="1" cap="all"/>
            </a:lvl1pPr>
          </a:lstStyle>
          <a:p>
            <a:r>
              <a:rPr lang="it-IT"/>
              <a:t>Fare clic per modificare lo stile del titolo</a:t>
            </a:r>
            <a:endParaRPr lang="en-US"/>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stili del testo dello schema</a:t>
            </a:r>
          </a:p>
        </p:txBody>
      </p:sp>
      <p:sp>
        <p:nvSpPr>
          <p:cNvPr id="4" name="Rectangle 68"/>
          <p:cNvSpPr>
            <a:spLocks noGrp="1" noChangeArrowheads="1"/>
          </p:cNvSpPr>
          <p:nvPr>
            <p:ph type="sldNum" sz="quarter" idx="10"/>
          </p:nvPr>
        </p:nvSpPr>
        <p:spPr>
          <a:ln/>
        </p:spPr>
        <p:txBody>
          <a:bodyPr/>
          <a:lstStyle>
            <a:lvl1pPr>
              <a:defRPr/>
            </a:lvl1pPr>
          </a:lstStyle>
          <a:p>
            <a:pPr>
              <a:defRPr/>
            </a:pPr>
            <a:fld id="{71A84C51-402B-43D1-B563-8949F838DD31}" type="slidenum">
              <a:rPr lang="it-IT"/>
              <a:pPr>
                <a:defRPr/>
              </a:pPr>
              <a:t>‹#›</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contenuto 2"/>
          <p:cNvSpPr>
            <a:spLocks noGrp="1"/>
          </p:cNvSpPr>
          <p:nvPr>
            <p:ph sz="half" idx="1"/>
          </p:nvPr>
        </p:nvSpPr>
        <p:spPr>
          <a:xfrm>
            <a:off x="719138" y="1066800"/>
            <a:ext cx="40386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contenuto 3"/>
          <p:cNvSpPr>
            <a:spLocks noGrp="1"/>
          </p:cNvSpPr>
          <p:nvPr>
            <p:ph sz="half" idx="2"/>
          </p:nvPr>
        </p:nvSpPr>
        <p:spPr>
          <a:xfrm>
            <a:off x="4910138" y="1066800"/>
            <a:ext cx="40386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Rectangle 68"/>
          <p:cNvSpPr>
            <a:spLocks noGrp="1" noChangeArrowheads="1"/>
          </p:cNvSpPr>
          <p:nvPr>
            <p:ph type="sldNum" sz="quarter" idx="10"/>
          </p:nvPr>
        </p:nvSpPr>
        <p:spPr>
          <a:ln/>
        </p:spPr>
        <p:txBody>
          <a:bodyPr/>
          <a:lstStyle>
            <a:lvl1pPr>
              <a:defRPr/>
            </a:lvl1pPr>
          </a:lstStyle>
          <a:p>
            <a:pPr>
              <a:defRPr/>
            </a:pPr>
            <a:fld id="{6BF655F7-CC6C-49C6-9B6A-92618C5E16A7}" type="slidenum">
              <a:rPr lang="it-IT"/>
              <a:pPr>
                <a:defRPr/>
              </a:pPr>
              <a:t>‹#›</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a:t>Fare clic per modificare lo stile del titolo</a:t>
            </a:r>
            <a:endParaRPr lang="en-US"/>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Rectangle 68"/>
          <p:cNvSpPr>
            <a:spLocks noGrp="1" noChangeArrowheads="1"/>
          </p:cNvSpPr>
          <p:nvPr>
            <p:ph type="sldNum" sz="quarter" idx="10"/>
          </p:nvPr>
        </p:nvSpPr>
        <p:spPr>
          <a:ln/>
        </p:spPr>
        <p:txBody>
          <a:bodyPr/>
          <a:lstStyle>
            <a:lvl1pPr>
              <a:defRPr/>
            </a:lvl1pPr>
          </a:lstStyle>
          <a:p>
            <a:pPr>
              <a:defRPr/>
            </a:pPr>
            <a:fld id="{55CB5BDA-90EF-4D47-878A-D6A28E100571}" type="slidenum">
              <a:rPr lang="it-IT"/>
              <a:pPr>
                <a:defRPr/>
              </a:pPr>
              <a:t>‹#›</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Rectangle 68"/>
          <p:cNvSpPr>
            <a:spLocks noGrp="1" noChangeArrowheads="1"/>
          </p:cNvSpPr>
          <p:nvPr>
            <p:ph type="sldNum" sz="quarter" idx="10"/>
          </p:nvPr>
        </p:nvSpPr>
        <p:spPr>
          <a:ln/>
        </p:spPr>
        <p:txBody>
          <a:bodyPr/>
          <a:lstStyle>
            <a:lvl1pPr>
              <a:defRPr/>
            </a:lvl1pPr>
          </a:lstStyle>
          <a:p>
            <a:pPr>
              <a:defRPr/>
            </a:pPr>
            <a:fld id="{1CD88C5A-DB6E-47B0-A8B6-AFCC808CA600}" type="slidenum">
              <a:rPr lang="it-IT"/>
              <a:pPr>
                <a:defRPr/>
              </a:pPr>
              <a:t>‹#›</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68"/>
          <p:cNvSpPr>
            <a:spLocks noGrp="1" noChangeArrowheads="1"/>
          </p:cNvSpPr>
          <p:nvPr>
            <p:ph type="sldNum" sz="quarter" idx="10"/>
          </p:nvPr>
        </p:nvSpPr>
        <p:spPr>
          <a:ln/>
        </p:spPr>
        <p:txBody>
          <a:bodyPr/>
          <a:lstStyle>
            <a:lvl1pPr>
              <a:defRPr/>
            </a:lvl1pPr>
          </a:lstStyle>
          <a:p>
            <a:pPr>
              <a:defRPr/>
            </a:pPr>
            <a:fld id="{ED975AB1-323E-4E2F-8EB6-4185693706BA}" type="slidenum">
              <a:rPr lang="it-IT"/>
              <a:pPr>
                <a:defRPr/>
              </a:pPr>
              <a:t>‹#›</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endParaRPr lang="en-US"/>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68"/>
          <p:cNvSpPr>
            <a:spLocks noGrp="1" noChangeArrowheads="1"/>
          </p:cNvSpPr>
          <p:nvPr>
            <p:ph type="sldNum" sz="quarter" idx="10"/>
          </p:nvPr>
        </p:nvSpPr>
        <p:spPr>
          <a:ln/>
        </p:spPr>
        <p:txBody>
          <a:bodyPr/>
          <a:lstStyle>
            <a:lvl1pPr>
              <a:defRPr/>
            </a:lvl1pPr>
          </a:lstStyle>
          <a:p>
            <a:pPr>
              <a:defRPr/>
            </a:pPr>
            <a:fld id="{C4E4A355-D71D-4151-AFAC-D848DF722FC6}" type="slidenum">
              <a:rPr lang="it-IT"/>
              <a:pPr>
                <a:defRPr/>
              </a:pPr>
              <a:t>‹#›</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endParaRPr lang="en-US"/>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68"/>
          <p:cNvSpPr>
            <a:spLocks noGrp="1" noChangeArrowheads="1"/>
          </p:cNvSpPr>
          <p:nvPr>
            <p:ph type="sldNum" sz="quarter" idx="10"/>
          </p:nvPr>
        </p:nvSpPr>
        <p:spPr>
          <a:ln/>
        </p:spPr>
        <p:txBody>
          <a:bodyPr/>
          <a:lstStyle>
            <a:lvl1pPr>
              <a:defRPr/>
            </a:lvl1pPr>
          </a:lstStyle>
          <a:p>
            <a:pPr>
              <a:defRPr/>
            </a:pPr>
            <a:fld id="{BC588657-C070-45F3-A457-FE73CA7665BF}" type="slidenum">
              <a:rPr lang="it-IT"/>
              <a:pPr>
                <a:defRPr/>
              </a:pPr>
              <a:t>‹#›</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8" descr="up"/>
          <p:cNvPicPr>
            <a:picLocks noChangeAspect="1" noChangeArrowheads="1"/>
          </p:cNvPicPr>
          <p:nvPr userDrawn="1"/>
        </p:nvPicPr>
        <p:blipFill>
          <a:blip r:embed="rId15" cstate="print"/>
          <a:srcRect/>
          <a:stretch>
            <a:fillRect/>
          </a:stretch>
        </p:blipFill>
        <p:spPr bwMode="auto">
          <a:xfrm>
            <a:off x="0" y="0"/>
            <a:ext cx="9144000" cy="858838"/>
          </a:xfrm>
          <a:prstGeom prst="rect">
            <a:avLst/>
          </a:prstGeom>
          <a:noFill/>
          <a:ln w="9525">
            <a:noFill/>
            <a:miter lim="800000"/>
            <a:headEnd/>
            <a:tailEnd/>
          </a:ln>
        </p:spPr>
      </p:pic>
      <p:sp>
        <p:nvSpPr>
          <p:cNvPr id="1027" name="Rectangle 19"/>
          <p:cNvSpPr>
            <a:spLocks noGrp="1" noChangeAspect="1" noChangeArrowheads="1"/>
          </p:cNvSpPr>
          <p:nvPr>
            <p:ph type="title"/>
          </p:nvPr>
        </p:nvSpPr>
        <p:spPr bwMode="auto">
          <a:xfrm>
            <a:off x="719138" y="34925"/>
            <a:ext cx="5943600" cy="8382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it-IT"/>
              <a:t>Titolo diapositiva</a:t>
            </a:r>
          </a:p>
        </p:txBody>
      </p:sp>
      <p:sp>
        <p:nvSpPr>
          <p:cNvPr id="1028" name="Rectangle 66"/>
          <p:cNvSpPr>
            <a:spLocks noGrp="1" noChangeArrowheads="1"/>
          </p:cNvSpPr>
          <p:nvPr>
            <p:ph type="body" idx="1"/>
          </p:nvPr>
        </p:nvSpPr>
        <p:spPr bwMode="auto">
          <a:xfrm>
            <a:off x="719138" y="1066800"/>
            <a:ext cx="8229600" cy="4953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it-IT"/>
              <a:t>Fare clic per modificare il testo</a:t>
            </a:r>
          </a:p>
          <a:p>
            <a:pPr lvl="1"/>
            <a:r>
              <a:rPr lang="it-IT"/>
              <a:t>Testo</a:t>
            </a:r>
          </a:p>
          <a:p>
            <a:pPr lvl="2"/>
            <a:r>
              <a:rPr lang="it-IT"/>
              <a:t>Testo</a:t>
            </a:r>
          </a:p>
          <a:p>
            <a:pPr lvl="3"/>
            <a:r>
              <a:rPr lang="it-IT"/>
              <a:t>testo</a:t>
            </a:r>
          </a:p>
        </p:txBody>
      </p:sp>
      <p:sp>
        <p:nvSpPr>
          <p:cNvPr id="1092" name="Rectangle 68"/>
          <p:cNvSpPr>
            <a:spLocks noGrp="1" noChangeArrowheads="1"/>
          </p:cNvSpPr>
          <p:nvPr>
            <p:ph type="sldNum" sz="quarter" idx="4"/>
          </p:nvPr>
        </p:nvSpPr>
        <p:spPr bwMode="auto">
          <a:xfrm>
            <a:off x="7737475" y="152400"/>
            <a:ext cx="1362075" cy="244475"/>
          </a:xfrm>
          <a:prstGeom prst="rect">
            <a:avLst/>
          </a:prstGeom>
          <a:noFill/>
          <a:ln w="9525">
            <a:noFill/>
            <a:miter lim="800000"/>
            <a:headEnd/>
            <a:tailEnd/>
          </a:ln>
          <a:effectLst/>
        </p:spPr>
        <p:txBody>
          <a:bodyPr vert="horz" wrap="none" lIns="0" tIns="0" rIns="1080000" bIns="0" numCol="1" anchor="t" anchorCtr="0" compatLnSpc="1">
            <a:prstTxWarp prst="textNoShape">
              <a:avLst/>
            </a:prstTxWarp>
            <a:spAutoFit/>
          </a:bodyPr>
          <a:lstStyle>
            <a:lvl1pPr algn="r">
              <a:defRPr sz="1600" b="1">
                <a:solidFill>
                  <a:srgbClr val="FF9900"/>
                </a:solidFill>
              </a:defRPr>
            </a:lvl1pPr>
          </a:lstStyle>
          <a:p>
            <a:pPr>
              <a:defRPr/>
            </a:pPr>
            <a:fld id="{B7007B95-FD8D-49C9-AF42-2E72527944E4}" type="slidenum">
              <a:rPr lang="it-IT"/>
              <a:pPr>
                <a:defRPr/>
              </a:pPr>
              <a:t>‹#›</a:t>
            </a:fld>
            <a:endParaRPr lang="it-IT"/>
          </a:p>
        </p:txBody>
      </p:sp>
      <p:pic>
        <p:nvPicPr>
          <p:cNvPr id="1030" name="Picture 74" descr="powerpoint1_sec"/>
          <p:cNvPicPr>
            <a:picLocks noChangeAspect="1" noChangeArrowheads="1"/>
          </p:cNvPicPr>
          <p:nvPr userDrawn="1"/>
        </p:nvPicPr>
        <p:blipFill>
          <a:blip r:embed="rId16" cstate="print"/>
          <a:srcRect/>
          <a:stretch>
            <a:fillRect/>
          </a:stretch>
        </p:blipFill>
        <p:spPr bwMode="auto">
          <a:xfrm>
            <a:off x="0" y="6553200"/>
            <a:ext cx="9144000" cy="304800"/>
          </a:xfrm>
          <a:prstGeom prst="rect">
            <a:avLst/>
          </a:prstGeom>
          <a:noFill/>
          <a:ln w="9525">
            <a:noFill/>
            <a:miter lim="800000"/>
            <a:headEnd/>
            <a:tailEnd/>
          </a:ln>
        </p:spPr>
      </p:pic>
      <p:sp>
        <p:nvSpPr>
          <p:cNvPr id="1095" name="Text Box 71"/>
          <p:cNvSpPr txBox="1">
            <a:spLocks noChangeArrowheads="1"/>
          </p:cNvSpPr>
          <p:nvPr userDrawn="1"/>
        </p:nvSpPr>
        <p:spPr bwMode="auto">
          <a:xfrm>
            <a:off x="228600" y="6569075"/>
            <a:ext cx="4495800" cy="274638"/>
          </a:xfrm>
          <a:prstGeom prst="rect">
            <a:avLst/>
          </a:prstGeom>
          <a:noFill/>
          <a:ln w="9525">
            <a:noFill/>
            <a:miter lim="800000"/>
            <a:headEnd/>
            <a:tailEnd/>
          </a:ln>
          <a:effectLst/>
        </p:spPr>
        <p:txBody>
          <a:bodyPr>
            <a:spAutoFit/>
          </a:bodyPr>
          <a:lstStyle/>
          <a:p>
            <a:pPr algn="r">
              <a:spcBef>
                <a:spcPct val="50000"/>
              </a:spcBef>
              <a:defRPr/>
            </a:pPr>
            <a:r>
              <a:rPr lang="it-IT" sz="1200" b="1" dirty="0">
                <a:solidFill>
                  <a:srgbClr val="003F6E"/>
                </a:solidFill>
              </a:rPr>
              <a:t>Giovanni Floreale</a:t>
            </a:r>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7" r:id="rId13"/>
  </p:sldLayoutIdLst>
  <p:hf hdr="0" ftr="0" dt="0"/>
  <p:txStyles>
    <p:titleStyle>
      <a:lvl1pPr algn="l" rtl="0" eaLnBrk="0" fontAlgn="base" hangingPunct="0">
        <a:spcBef>
          <a:spcPct val="0"/>
        </a:spcBef>
        <a:spcAft>
          <a:spcPct val="0"/>
        </a:spcAft>
        <a:defRPr sz="2200" b="1">
          <a:solidFill>
            <a:srgbClr val="003F6E"/>
          </a:solidFill>
          <a:latin typeface="+mj-lt"/>
          <a:ea typeface="+mj-ea"/>
          <a:cs typeface="+mj-cs"/>
        </a:defRPr>
      </a:lvl1pPr>
      <a:lvl2pPr algn="l" rtl="0" eaLnBrk="0" fontAlgn="base" hangingPunct="0">
        <a:spcBef>
          <a:spcPct val="0"/>
        </a:spcBef>
        <a:spcAft>
          <a:spcPct val="0"/>
        </a:spcAft>
        <a:defRPr sz="2200" b="1">
          <a:solidFill>
            <a:srgbClr val="003F6E"/>
          </a:solidFill>
          <a:latin typeface="Arial" charset="0"/>
        </a:defRPr>
      </a:lvl2pPr>
      <a:lvl3pPr algn="l" rtl="0" eaLnBrk="0" fontAlgn="base" hangingPunct="0">
        <a:spcBef>
          <a:spcPct val="0"/>
        </a:spcBef>
        <a:spcAft>
          <a:spcPct val="0"/>
        </a:spcAft>
        <a:defRPr sz="2200" b="1">
          <a:solidFill>
            <a:srgbClr val="003F6E"/>
          </a:solidFill>
          <a:latin typeface="Arial" charset="0"/>
        </a:defRPr>
      </a:lvl3pPr>
      <a:lvl4pPr algn="l" rtl="0" eaLnBrk="0" fontAlgn="base" hangingPunct="0">
        <a:spcBef>
          <a:spcPct val="0"/>
        </a:spcBef>
        <a:spcAft>
          <a:spcPct val="0"/>
        </a:spcAft>
        <a:defRPr sz="2200" b="1">
          <a:solidFill>
            <a:srgbClr val="003F6E"/>
          </a:solidFill>
          <a:latin typeface="Arial" charset="0"/>
        </a:defRPr>
      </a:lvl4pPr>
      <a:lvl5pPr algn="l" rtl="0" eaLnBrk="0" fontAlgn="base" hangingPunct="0">
        <a:spcBef>
          <a:spcPct val="0"/>
        </a:spcBef>
        <a:spcAft>
          <a:spcPct val="0"/>
        </a:spcAft>
        <a:defRPr sz="2200" b="1">
          <a:solidFill>
            <a:srgbClr val="003F6E"/>
          </a:solidFill>
          <a:latin typeface="Arial" charset="0"/>
        </a:defRPr>
      </a:lvl5pPr>
      <a:lvl6pPr marL="457200" algn="l" rtl="0" eaLnBrk="0" fontAlgn="base" hangingPunct="0">
        <a:spcBef>
          <a:spcPct val="0"/>
        </a:spcBef>
        <a:spcAft>
          <a:spcPct val="0"/>
        </a:spcAft>
        <a:defRPr sz="2200" b="1">
          <a:solidFill>
            <a:srgbClr val="003F6E"/>
          </a:solidFill>
          <a:latin typeface="Arial" charset="0"/>
        </a:defRPr>
      </a:lvl6pPr>
      <a:lvl7pPr marL="914400" algn="l" rtl="0" eaLnBrk="0" fontAlgn="base" hangingPunct="0">
        <a:spcBef>
          <a:spcPct val="0"/>
        </a:spcBef>
        <a:spcAft>
          <a:spcPct val="0"/>
        </a:spcAft>
        <a:defRPr sz="2200" b="1">
          <a:solidFill>
            <a:srgbClr val="003F6E"/>
          </a:solidFill>
          <a:latin typeface="Arial" charset="0"/>
        </a:defRPr>
      </a:lvl7pPr>
      <a:lvl8pPr marL="1371600" algn="l" rtl="0" eaLnBrk="0" fontAlgn="base" hangingPunct="0">
        <a:spcBef>
          <a:spcPct val="0"/>
        </a:spcBef>
        <a:spcAft>
          <a:spcPct val="0"/>
        </a:spcAft>
        <a:defRPr sz="2200" b="1">
          <a:solidFill>
            <a:srgbClr val="003F6E"/>
          </a:solidFill>
          <a:latin typeface="Arial" charset="0"/>
        </a:defRPr>
      </a:lvl8pPr>
      <a:lvl9pPr marL="1828800" algn="l" rtl="0" eaLnBrk="0" fontAlgn="base" hangingPunct="0">
        <a:spcBef>
          <a:spcPct val="0"/>
        </a:spcBef>
        <a:spcAft>
          <a:spcPct val="0"/>
        </a:spcAft>
        <a:defRPr sz="2200" b="1">
          <a:solidFill>
            <a:srgbClr val="003F6E"/>
          </a:solidFill>
          <a:latin typeface="Arial" charset="0"/>
        </a:defRPr>
      </a:lvl9pPr>
    </p:titleStyle>
    <p:bodyStyle>
      <a:lvl1pPr marL="342900" indent="-342900" algn="l" rtl="0" eaLnBrk="0" fontAlgn="base" hangingPunct="0">
        <a:spcBef>
          <a:spcPct val="20000"/>
        </a:spcBef>
        <a:spcAft>
          <a:spcPct val="0"/>
        </a:spcAft>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004C80"/>
        </a:buClr>
        <a:buSzPct val="85000"/>
        <a:buFont typeface="Wingdings" pitchFamily="2" charset="2"/>
        <a:buChar char="§"/>
        <a:defRPr sz="2000">
          <a:solidFill>
            <a:schemeClr val="tx1"/>
          </a:solidFill>
          <a:latin typeface="+mn-lt"/>
        </a:defRPr>
      </a:lvl2pPr>
      <a:lvl3pPr marL="1143000" indent="-228600" algn="l" rtl="0" eaLnBrk="0" fontAlgn="base" hangingPunct="0">
        <a:spcBef>
          <a:spcPct val="20000"/>
        </a:spcBef>
        <a:spcAft>
          <a:spcPct val="0"/>
        </a:spcAft>
        <a:buClr>
          <a:srgbClr val="004D82"/>
        </a:buClr>
        <a:buChar char="•"/>
        <a:defRPr>
          <a:solidFill>
            <a:schemeClr val="tx1"/>
          </a:solidFill>
          <a:latin typeface="+mn-lt"/>
        </a:defRPr>
      </a:lvl3pPr>
      <a:lvl4pPr marL="1600200" indent="-228600" algn="l" rtl="0" eaLnBrk="0" fontAlgn="base" hangingPunct="0">
        <a:spcBef>
          <a:spcPct val="20000"/>
        </a:spcBef>
        <a:spcAft>
          <a:spcPct val="0"/>
        </a:spcAft>
        <a:buClr>
          <a:srgbClr val="004C80"/>
        </a:buClr>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inion Web" pitchFamily="18" charset="0"/>
        </a:defRPr>
      </a:lvl5pPr>
      <a:lvl6pPr marL="2514600" indent="-228600" algn="l" rtl="0" eaLnBrk="0" fontAlgn="base" hangingPunct="0">
        <a:spcBef>
          <a:spcPct val="20000"/>
        </a:spcBef>
        <a:spcAft>
          <a:spcPct val="0"/>
        </a:spcAft>
        <a:buChar char="»"/>
        <a:defRPr>
          <a:solidFill>
            <a:schemeClr val="tx1"/>
          </a:solidFill>
          <a:latin typeface="Minion Web" pitchFamily="18" charset="0"/>
        </a:defRPr>
      </a:lvl6pPr>
      <a:lvl7pPr marL="2971800" indent="-228600" algn="l" rtl="0" eaLnBrk="0" fontAlgn="base" hangingPunct="0">
        <a:spcBef>
          <a:spcPct val="20000"/>
        </a:spcBef>
        <a:spcAft>
          <a:spcPct val="0"/>
        </a:spcAft>
        <a:buChar char="»"/>
        <a:defRPr>
          <a:solidFill>
            <a:schemeClr val="tx1"/>
          </a:solidFill>
          <a:latin typeface="Minion Web" pitchFamily="18" charset="0"/>
        </a:defRPr>
      </a:lvl7pPr>
      <a:lvl8pPr marL="3429000" indent="-228600" algn="l" rtl="0" eaLnBrk="0" fontAlgn="base" hangingPunct="0">
        <a:spcBef>
          <a:spcPct val="20000"/>
        </a:spcBef>
        <a:spcAft>
          <a:spcPct val="0"/>
        </a:spcAft>
        <a:buChar char="»"/>
        <a:defRPr>
          <a:solidFill>
            <a:schemeClr val="tx1"/>
          </a:solidFill>
          <a:latin typeface="Minion Web" pitchFamily="18" charset="0"/>
        </a:defRPr>
      </a:lvl8pPr>
      <a:lvl9pPr marL="3886200" indent="-228600" algn="l" rtl="0" eaLnBrk="0" fontAlgn="base" hangingPunct="0">
        <a:spcBef>
          <a:spcPct val="20000"/>
        </a:spcBef>
        <a:spcAft>
          <a:spcPct val="0"/>
        </a:spcAft>
        <a:buChar char="»"/>
        <a:defRPr>
          <a:solidFill>
            <a:schemeClr val="tx1"/>
          </a:solidFill>
          <a:latin typeface="Minion Web" pitchFamily="18" charset="0"/>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17.png"/><Relationship Id="rId3" Type="http://schemas.openxmlformats.org/officeDocument/2006/relationships/oleObject" Target="../embeddings/oleObject5.bin"/><Relationship Id="rId12" Type="http://schemas.openxmlformats.org/officeDocument/2006/relationships/image" Target="../media/image13.wm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7.wmf"/><Relationship Id="rId11" Type="http://schemas.openxmlformats.org/officeDocument/2006/relationships/oleObject" Target="../embeddings/oleObject8.bin"/><Relationship Id="rId5" Type="http://schemas.openxmlformats.org/officeDocument/2006/relationships/oleObject" Target="../embeddings/oleObject6.bin"/><Relationship Id="rId10" Type="http://schemas.openxmlformats.org/officeDocument/2006/relationships/image" Target="../media/image12.wmf"/><Relationship Id="rId4" Type="http://schemas.openxmlformats.org/officeDocument/2006/relationships/image" Target="../media/image16.wmf"/><Relationship Id="rId9" Type="http://schemas.openxmlformats.org/officeDocument/2006/relationships/oleObject" Target="../embeddings/oleObject7.bin"/></Relationships>
</file>

<file path=ppt/slides/_rels/slide11.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17.png"/><Relationship Id="rId3" Type="http://schemas.openxmlformats.org/officeDocument/2006/relationships/oleObject" Target="../embeddings/oleObject5.bin"/><Relationship Id="rId12" Type="http://schemas.openxmlformats.org/officeDocument/2006/relationships/image" Target="../media/image13.wm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7.wmf"/><Relationship Id="rId11" Type="http://schemas.openxmlformats.org/officeDocument/2006/relationships/oleObject" Target="../embeddings/oleObject8.bin"/><Relationship Id="rId5" Type="http://schemas.openxmlformats.org/officeDocument/2006/relationships/oleObject" Target="../embeddings/oleObject6.bin"/><Relationship Id="rId10" Type="http://schemas.openxmlformats.org/officeDocument/2006/relationships/image" Target="../media/image12.wmf"/><Relationship Id="rId4" Type="http://schemas.openxmlformats.org/officeDocument/2006/relationships/image" Target="../media/image16.wmf"/><Relationship Id="rId9" Type="http://schemas.openxmlformats.org/officeDocument/2006/relationships/oleObject" Target="../embeddings/oleObject7.bin"/></Relationships>
</file>

<file path=ppt/slides/_rels/slide12.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0.png"/><Relationship Id="rId3" Type="http://schemas.openxmlformats.org/officeDocument/2006/relationships/oleObject" Target="../embeddings/oleObject5.bin"/><Relationship Id="rId12" Type="http://schemas.openxmlformats.org/officeDocument/2006/relationships/image" Target="../media/image13.w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7.wmf"/><Relationship Id="rId11" Type="http://schemas.openxmlformats.org/officeDocument/2006/relationships/oleObject" Target="../embeddings/oleObject8.bin"/><Relationship Id="rId5" Type="http://schemas.openxmlformats.org/officeDocument/2006/relationships/oleObject" Target="../embeddings/oleObject6.bin"/><Relationship Id="rId10" Type="http://schemas.openxmlformats.org/officeDocument/2006/relationships/image" Target="../media/image12.wmf"/><Relationship Id="rId4" Type="http://schemas.openxmlformats.org/officeDocument/2006/relationships/image" Target="../media/image16.wmf"/><Relationship Id="rId9" Type="http://schemas.openxmlformats.org/officeDocument/2006/relationships/oleObject" Target="../embeddings/oleObject7.bin"/></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50.png"/><Relationship Id="rId7" Type="http://schemas.openxmlformats.org/officeDocument/2006/relationships/image" Target="../media/image690.png"/><Relationship Id="rId2" Type="http://schemas.openxmlformats.org/officeDocument/2006/relationships/image" Target="../media/image640.png"/><Relationship Id="rId1" Type="http://schemas.openxmlformats.org/officeDocument/2006/relationships/slideLayout" Target="../slideLayouts/slideLayout2.xml"/><Relationship Id="rId6" Type="http://schemas.openxmlformats.org/officeDocument/2006/relationships/image" Target="../media/image680.png"/><Relationship Id="rId5" Type="http://schemas.openxmlformats.org/officeDocument/2006/relationships/image" Target="../media/image670.png"/><Relationship Id="rId4" Type="http://schemas.openxmlformats.org/officeDocument/2006/relationships/image" Target="../media/image660.png"/></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10.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730.png"/><Relationship Id="rId4" Type="http://schemas.openxmlformats.org/officeDocument/2006/relationships/image" Target="../media/image720.png"/></Relationships>
</file>

<file path=ppt/slides/_rels/slide21.xml.rels><?xml version="1.0" encoding="UTF-8" standalone="yes"?>
<Relationships xmlns="http://schemas.openxmlformats.org/package/2006/relationships"><Relationship Id="rId3" Type="http://schemas.openxmlformats.org/officeDocument/2006/relationships/image" Target="../media/image750.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771.png"/><Relationship Id="rId4" Type="http://schemas.openxmlformats.org/officeDocument/2006/relationships/image" Target="../media/image761.png"/></Relationships>
</file>

<file path=ppt/slides/_rels/slide22.xml.rels><?xml version="1.0" encoding="UTF-8" standalone="yes"?>
<Relationships xmlns="http://schemas.openxmlformats.org/package/2006/relationships"><Relationship Id="rId3" Type="http://schemas.openxmlformats.org/officeDocument/2006/relationships/image" Target="../media/image781.png"/><Relationship Id="rId2" Type="http://schemas.openxmlformats.org/officeDocument/2006/relationships/image" Target="../media/image78.png"/><Relationship Id="rId1" Type="http://schemas.openxmlformats.org/officeDocument/2006/relationships/slideLayout" Target="../slideLayouts/slideLayout2.xml"/><Relationship Id="rId4" Type="http://schemas.openxmlformats.org/officeDocument/2006/relationships/image" Target="../media/image79.png"/></Relationships>
</file>

<file path=ppt/slides/_rels/slide23.xml.rels><?xml version="1.0" encoding="UTF-8" standalone="yes"?>
<Relationships xmlns="http://schemas.openxmlformats.org/package/2006/relationships"><Relationship Id="rId3" Type="http://schemas.openxmlformats.org/officeDocument/2006/relationships/image" Target="../media/image80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8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60.png"/><Relationship Id="rId2" Type="http://schemas.openxmlformats.org/officeDocument/2006/relationships/image" Target="../media/image28.emf"/><Relationship Id="rId1" Type="http://schemas.openxmlformats.org/officeDocument/2006/relationships/slideLayout" Target="../slideLayouts/slideLayout2.xml"/><Relationship Id="rId5" Type="http://schemas.openxmlformats.org/officeDocument/2006/relationships/image" Target="../media/image780.png"/><Relationship Id="rId4" Type="http://schemas.openxmlformats.org/officeDocument/2006/relationships/image" Target="../media/image770.png"/></Relationships>
</file>

<file path=ppt/slides/_rels/slide32.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101.png"/><Relationship Id="rId3" Type="http://schemas.openxmlformats.org/officeDocument/2006/relationships/image" Target="../media/image800.png"/><Relationship Id="rId7" Type="http://schemas.openxmlformats.org/officeDocument/2006/relationships/image" Target="../media/image840.png"/><Relationship Id="rId1" Type="http://schemas.openxmlformats.org/officeDocument/2006/relationships/slideLayout" Target="../slideLayouts/slideLayout2.xml"/><Relationship Id="rId6" Type="http://schemas.openxmlformats.org/officeDocument/2006/relationships/image" Target="../media/image830.png"/><Relationship Id="rId5" Type="http://schemas.openxmlformats.org/officeDocument/2006/relationships/image" Target="../media/image820.png"/><Relationship Id="rId4" Type="http://schemas.openxmlformats.org/officeDocument/2006/relationships/image" Target="../media/image810.png"/></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4.wmf"/><Relationship Id="rId13" Type="http://schemas.openxmlformats.org/officeDocument/2006/relationships/image" Target="../media/image16.png"/><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3.wmf"/><Relationship Id="rId5" Type="http://schemas.openxmlformats.org/officeDocument/2006/relationships/oleObject" Target="../embeddings/oleObject2.bin"/><Relationship Id="rId10" Type="http://schemas.openxmlformats.org/officeDocument/2006/relationships/image" Target="../media/image15.wmf"/><Relationship Id="rId4" Type="http://schemas.openxmlformats.org/officeDocument/2006/relationships/image" Target="../media/image12.wmf"/><Relationship Id="rId9" Type="http://schemas.openxmlformats.org/officeDocument/2006/relationships/oleObject" Target="../embeddings/oleObject4.bin"/><Relationship Id="rId14" Type="http://schemas.openxmlformats.org/officeDocument/2006/relationships/image" Target="../media/image21.png"/></Relationships>
</file>

<file path=ppt/slides/_rels/slide8.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oleObject" Target="../embeddings/oleObject5.bin"/><Relationship Id="rId12" Type="http://schemas.openxmlformats.org/officeDocument/2006/relationships/image" Target="../media/image13.w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7.wmf"/><Relationship Id="rId11" Type="http://schemas.openxmlformats.org/officeDocument/2006/relationships/oleObject" Target="../embeddings/oleObject8.bin"/><Relationship Id="rId5" Type="http://schemas.openxmlformats.org/officeDocument/2006/relationships/oleObject" Target="../embeddings/oleObject6.bin"/><Relationship Id="rId10" Type="http://schemas.openxmlformats.org/officeDocument/2006/relationships/image" Target="../media/image12.wmf"/><Relationship Id="rId4" Type="http://schemas.openxmlformats.org/officeDocument/2006/relationships/image" Target="../media/image16.wmf"/><Relationship Id="rId9" Type="http://schemas.openxmlformats.org/officeDocument/2006/relationships/oleObject" Target="../embeddings/oleObject7.bin"/></Relationships>
</file>

<file path=ppt/slides/_rels/slide9.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17.png"/><Relationship Id="rId3" Type="http://schemas.openxmlformats.org/officeDocument/2006/relationships/oleObject" Target="../embeddings/oleObject5.bin"/><Relationship Id="rId12" Type="http://schemas.openxmlformats.org/officeDocument/2006/relationships/image" Target="../media/image13.wm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7.wmf"/><Relationship Id="rId11" Type="http://schemas.openxmlformats.org/officeDocument/2006/relationships/oleObject" Target="../embeddings/oleObject8.bin"/><Relationship Id="rId5" Type="http://schemas.openxmlformats.org/officeDocument/2006/relationships/oleObject" Target="../embeddings/oleObject6.bin"/><Relationship Id="rId10" Type="http://schemas.openxmlformats.org/officeDocument/2006/relationships/image" Target="../media/image12.wmf"/><Relationship Id="rId4" Type="http://schemas.openxmlformats.org/officeDocument/2006/relationships/image" Target="../media/image16.wmf"/><Relationship Id="rId9" Type="http://schemas.openxmlformats.org/officeDocument/2006/relationships/oleObject" Target="../embeddings/oleObject7.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5"/>
          <p:cNvSpPr txBox="1">
            <a:spLocks noChangeArrowheads="1"/>
          </p:cNvSpPr>
          <p:nvPr/>
        </p:nvSpPr>
        <p:spPr bwMode="auto">
          <a:xfrm>
            <a:off x="1457325" y="4572000"/>
            <a:ext cx="6248400" cy="1144929"/>
          </a:xfrm>
          <a:prstGeom prst="rect">
            <a:avLst/>
          </a:prstGeom>
          <a:noFill/>
          <a:ln w="9525">
            <a:noFill/>
            <a:miter lim="800000"/>
            <a:headEnd/>
            <a:tailEnd/>
          </a:ln>
        </p:spPr>
        <p:txBody>
          <a:bodyPr lIns="0" tIns="0" rIns="0" bIns="0">
            <a:spAutoFit/>
          </a:bodyPr>
          <a:lstStyle/>
          <a:p>
            <a:pPr algn="l"/>
            <a:r>
              <a:rPr lang="en-US" i="1" dirty="0"/>
              <a:t>Exercises Session on Fault Detection</a:t>
            </a:r>
          </a:p>
          <a:p>
            <a:pPr algn="l"/>
            <a:endParaRPr lang="en-US" sz="1400" i="1" dirty="0">
              <a:solidFill>
                <a:srgbClr val="003F6E"/>
              </a:solidFill>
            </a:endParaRPr>
          </a:p>
          <a:p>
            <a:pPr algn="l"/>
            <a:r>
              <a:rPr lang="en-GB" sz="1400" dirty="0">
                <a:solidFill>
                  <a:srgbClr val="003F6E"/>
                </a:solidFill>
              </a:rPr>
              <a:t>Giovanni Floreale</a:t>
            </a:r>
            <a:endParaRPr lang="it-IT" sz="1400" dirty="0">
              <a:solidFill>
                <a:srgbClr val="003F6E"/>
              </a:solidFill>
            </a:endParaRPr>
          </a:p>
          <a:p>
            <a:pPr algn="l"/>
            <a:r>
              <a:rPr lang="it-IT" sz="1400" dirty="0">
                <a:solidFill>
                  <a:srgbClr val="003F6E"/>
                </a:solidFill>
              </a:rPr>
              <a:t>giovanni.floreale@polimi.it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 name="Titolo 1"/>
          <p:cNvSpPr>
            <a:spLocks noGrp="1"/>
          </p:cNvSpPr>
          <p:nvPr>
            <p:ph type="title"/>
          </p:nvPr>
        </p:nvSpPr>
        <p:spPr/>
        <p:txBody>
          <a:bodyPr/>
          <a:lstStyle/>
          <a:p>
            <a:pPr eaLnBrk="1" hangingPunct="1"/>
            <a:r>
              <a:rPr lang="en-US" dirty="0"/>
              <a:t>Robustness</a:t>
            </a:r>
          </a:p>
        </p:txBody>
      </p:sp>
      <p:sp>
        <p:nvSpPr>
          <p:cNvPr id="3083" name="Segnaposto numero diapositiva 3"/>
          <p:cNvSpPr txBox="1">
            <a:spLocks noGrp="1"/>
          </p:cNvSpPr>
          <p:nvPr/>
        </p:nvSpPr>
        <p:spPr bwMode="auto">
          <a:xfrm>
            <a:off x="7907338" y="152400"/>
            <a:ext cx="1192212" cy="244475"/>
          </a:xfrm>
          <a:prstGeom prst="rect">
            <a:avLst/>
          </a:prstGeom>
          <a:noFill/>
          <a:ln w="9525">
            <a:noFill/>
            <a:miter lim="800000"/>
            <a:headEnd/>
            <a:tailEnd/>
          </a:ln>
        </p:spPr>
        <p:txBody>
          <a:bodyPr wrap="none" lIns="0" tIns="0" rIns="1080000" bIns="0">
            <a:spAutoFit/>
          </a:bodyPr>
          <a:lstStyle/>
          <a:p>
            <a:pPr algn="r">
              <a:spcBef>
                <a:spcPct val="20000"/>
              </a:spcBef>
            </a:pPr>
            <a:fld id="{7C089F73-B840-4568-96A2-DF5D8E1725B1}" type="slidenum">
              <a:rPr lang="it-IT" sz="1600" b="1">
                <a:solidFill>
                  <a:srgbClr val="FF9900"/>
                </a:solidFill>
                <a:latin typeface="Arial" pitchFamily="34" charset="0"/>
              </a:rPr>
              <a:pPr algn="r">
                <a:spcBef>
                  <a:spcPct val="20000"/>
                </a:spcBef>
              </a:pPr>
              <a:t>10</a:t>
            </a:fld>
            <a:endParaRPr lang="it-IT" sz="1600" b="1">
              <a:solidFill>
                <a:srgbClr val="FF9900"/>
              </a:solidFill>
              <a:latin typeface="Arial" pitchFamily="34" charset="0"/>
            </a:endParaRPr>
          </a:p>
        </p:txBody>
      </p:sp>
      <p:sp>
        <p:nvSpPr>
          <p:cNvPr id="3084" name="CasellaDiTesto 4"/>
          <p:cNvSpPr txBox="1">
            <a:spLocks noChangeArrowheads="1"/>
          </p:cNvSpPr>
          <p:nvPr/>
        </p:nvSpPr>
        <p:spPr bwMode="auto">
          <a:xfrm>
            <a:off x="640937" y="1036964"/>
            <a:ext cx="7480934" cy="3564053"/>
          </a:xfrm>
          <a:prstGeom prst="rect">
            <a:avLst/>
          </a:prstGeom>
          <a:noFill/>
          <a:ln w="9525">
            <a:noFill/>
            <a:miter lim="800000"/>
            <a:headEnd/>
            <a:tailEnd/>
          </a:ln>
        </p:spPr>
        <p:txBody>
          <a:bodyPr>
            <a:spAutoFit/>
          </a:bodyPr>
          <a:lstStyle/>
          <a:p>
            <a:pPr marL="1698625" indent="-1698625" algn="just">
              <a:spcBef>
                <a:spcPct val="20000"/>
              </a:spcBef>
            </a:pPr>
            <a:endParaRPr lang="en-US" dirty="0">
              <a:solidFill>
                <a:srgbClr val="000000"/>
              </a:solidFill>
              <a:latin typeface="Arial" pitchFamily="34" charset="0"/>
            </a:endParaRPr>
          </a:p>
          <a:p>
            <a:pPr marL="1698625" indent="-1698625" algn="just">
              <a:spcBef>
                <a:spcPct val="20000"/>
              </a:spcBef>
            </a:pPr>
            <a:endParaRPr lang="en-US" dirty="0">
              <a:solidFill>
                <a:srgbClr val="000000"/>
              </a:solidFill>
              <a:latin typeface="Arial" pitchFamily="34" charset="0"/>
            </a:endParaRPr>
          </a:p>
          <a:p>
            <a:pPr marL="1698625" indent="-1698625" algn="just">
              <a:spcBef>
                <a:spcPct val="20000"/>
              </a:spcBef>
            </a:pPr>
            <a:endParaRPr lang="en-US"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p:txBody>
      </p:sp>
      <p:sp>
        <p:nvSpPr>
          <p:cNvPr id="3091" name="Freccia a destra 79"/>
          <p:cNvSpPr>
            <a:spLocks noChangeArrowheads="1"/>
          </p:cNvSpPr>
          <p:nvPr/>
        </p:nvSpPr>
        <p:spPr bwMode="auto">
          <a:xfrm>
            <a:off x="3334669" y="2605460"/>
            <a:ext cx="522922" cy="1655922"/>
          </a:xfrm>
          <a:prstGeom prst="rightArrow">
            <a:avLst>
              <a:gd name="adj1" fmla="val 50000"/>
              <a:gd name="adj2" fmla="val 50000"/>
            </a:avLst>
          </a:prstGeom>
          <a:noFill/>
          <a:ln w="3175" algn="ctr">
            <a:solidFill>
              <a:schemeClr val="tx1"/>
            </a:solidFill>
            <a:round/>
            <a:headEnd/>
            <a:tailEnd/>
          </a:ln>
        </p:spPr>
        <p:txBody>
          <a:bodyPr lIns="0" tIns="0" rIns="0" bIns="0"/>
          <a:lstStyle/>
          <a:p>
            <a:pPr>
              <a:spcBef>
                <a:spcPct val="20000"/>
              </a:spcBef>
            </a:pPr>
            <a:endParaRPr lang="en-US">
              <a:solidFill>
                <a:srgbClr val="000000"/>
              </a:solidFill>
              <a:latin typeface="Arial" pitchFamily="34" charset="0"/>
            </a:endParaRPr>
          </a:p>
        </p:txBody>
      </p:sp>
      <p:grpSp>
        <p:nvGrpSpPr>
          <p:cNvPr id="2" name="Gruppo 94"/>
          <p:cNvGrpSpPr>
            <a:grpSpLocks/>
          </p:cNvGrpSpPr>
          <p:nvPr/>
        </p:nvGrpSpPr>
        <p:grpSpPr bwMode="auto">
          <a:xfrm>
            <a:off x="2168809" y="3545577"/>
            <a:ext cx="808672" cy="605790"/>
            <a:chOff x="2737328" y="4900487"/>
            <a:chExt cx="1771369" cy="1306270"/>
          </a:xfrm>
        </p:grpSpPr>
        <p:cxnSp>
          <p:nvCxnSpPr>
            <p:cNvPr id="3121" name="Connettore 1 95"/>
            <p:cNvCxnSpPr>
              <a:cxnSpLocks noChangeShapeType="1"/>
            </p:cNvCxnSpPr>
            <p:nvPr/>
          </p:nvCxnSpPr>
          <p:spPr bwMode="auto">
            <a:xfrm>
              <a:off x="2751150" y="6206756"/>
              <a:ext cx="1757547" cy="1"/>
            </a:xfrm>
            <a:prstGeom prst="line">
              <a:avLst/>
            </a:prstGeom>
            <a:noFill/>
            <a:ln w="3175" algn="ctr">
              <a:solidFill>
                <a:schemeClr val="tx1"/>
              </a:solidFill>
              <a:round/>
              <a:headEnd/>
              <a:tailEnd type="arrow" w="med" len="med"/>
            </a:ln>
          </p:spPr>
        </p:cxnSp>
        <p:cxnSp>
          <p:nvCxnSpPr>
            <p:cNvPr id="3122" name="Connettore 1 96"/>
            <p:cNvCxnSpPr>
              <a:cxnSpLocks noChangeShapeType="1"/>
            </p:cNvCxnSpPr>
            <p:nvPr/>
          </p:nvCxnSpPr>
          <p:spPr bwMode="auto">
            <a:xfrm rot="5400000" flipH="1" flipV="1">
              <a:off x="2086140" y="5551675"/>
              <a:ext cx="1304325" cy="1949"/>
            </a:xfrm>
            <a:prstGeom prst="line">
              <a:avLst/>
            </a:prstGeom>
            <a:noFill/>
            <a:ln w="3175" algn="ctr">
              <a:solidFill>
                <a:schemeClr val="tx1"/>
              </a:solidFill>
              <a:round/>
              <a:headEnd/>
              <a:tailEnd type="arrow" w="med" len="med"/>
            </a:ln>
          </p:spPr>
        </p:cxnSp>
        <p:sp>
          <p:nvSpPr>
            <p:cNvPr id="3123" name="Figura a mano libera 97"/>
            <p:cNvSpPr>
              <a:spLocks/>
            </p:cNvSpPr>
            <p:nvPr/>
          </p:nvSpPr>
          <p:spPr bwMode="auto">
            <a:xfrm>
              <a:off x="2956956" y="5603169"/>
              <a:ext cx="1413163" cy="229591"/>
            </a:xfrm>
            <a:custGeom>
              <a:avLst/>
              <a:gdLst>
                <a:gd name="T0" fmla="*/ 0 w 1413163"/>
                <a:gd name="T1" fmla="*/ 120733 h 229591"/>
                <a:gd name="T2" fmla="*/ 225631 w 1413163"/>
                <a:gd name="T3" fmla="*/ 13855 h 229591"/>
                <a:gd name="T4" fmla="*/ 415636 w 1413163"/>
                <a:gd name="T5" fmla="*/ 203861 h 229591"/>
                <a:gd name="T6" fmla="*/ 676893 w 1413163"/>
                <a:gd name="T7" fmla="*/ 168235 h 229591"/>
                <a:gd name="T8" fmla="*/ 890649 w 1413163"/>
                <a:gd name="T9" fmla="*/ 191985 h 229591"/>
                <a:gd name="T10" fmla="*/ 1128156 w 1413163"/>
                <a:gd name="T11" fmla="*/ 156359 h 229591"/>
                <a:gd name="T12" fmla="*/ 1330036 w 1413163"/>
                <a:gd name="T13" fmla="*/ 203861 h 229591"/>
                <a:gd name="T14" fmla="*/ 1413163 w 1413163"/>
                <a:gd name="T15" fmla="*/ 180110 h 229591"/>
                <a:gd name="T16" fmla="*/ 0 60000 65536"/>
                <a:gd name="T17" fmla="*/ 0 60000 65536"/>
                <a:gd name="T18" fmla="*/ 0 60000 65536"/>
                <a:gd name="T19" fmla="*/ 0 60000 65536"/>
                <a:gd name="T20" fmla="*/ 0 60000 65536"/>
                <a:gd name="T21" fmla="*/ 0 60000 65536"/>
                <a:gd name="T22" fmla="*/ 0 60000 65536"/>
                <a:gd name="T23" fmla="*/ 0 60000 65536"/>
                <a:gd name="T24" fmla="*/ 0 w 1413163"/>
                <a:gd name="T25" fmla="*/ 0 h 229591"/>
                <a:gd name="T26" fmla="*/ 1413163 w 1413163"/>
                <a:gd name="T27" fmla="*/ 229591 h 22959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13163" h="229591">
                  <a:moveTo>
                    <a:pt x="0" y="120733"/>
                  </a:moveTo>
                  <a:cubicBezTo>
                    <a:pt x="78179" y="60366"/>
                    <a:pt x="156358" y="0"/>
                    <a:pt x="225631" y="13855"/>
                  </a:cubicBezTo>
                  <a:cubicBezTo>
                    <a:pt x="294904" y="27710"/>
                    <a:pt x="340426" y="178131"/>
                    <a:pt x="415636" y="203861"/>
                  </a:cubicBezTo>
                  <a:cubicBezTo>
                    <a:pt x="490846" y="229591"/>
                    <a:pt x="597724" y="170214"/>
                    <a:pt x="676893" y="168235"/>
                  </a:cubicBezTo>
                  <a:cubicBezTo>
                    <a:pt x="756062" y="166256"/>
                    <a:pt x="815439" y="193964"/>
                    <a:pt x="890649" y="191985"/>
                  </a:cubicBezTo>
                  <a:cubicBezTo>
                    <a:pt x="965859" y="190006"/>
                    <a:pt x="1054925" y="154380"/>
                    <a:pt x="1128156" y="156359"/>
                  </a:cubicBezTo>
                  <a:cubicBezTo>
                    <a:pt x="1201387" y="158338"/>
                    <a:pt x="1282535" y="199903"/>
                    <a:pt x="1330036" y="203861"/>
                  </a:cubicBezTo>
                  <a:cubicBezTo>
                    <a:pt x="1377537" y="207819"/>
                    <a:pt x="1395350" y="193964"/>
                    <a:pt x="1413163" y="180110"/>
                  </a:cubicBezTo>
                </a:path>
              </a:pathLst>
            </a:custGeom>
            <a:noFill/>
            <a:ln w="3175" cap="flat" cmpd="sng" algn="ctr">
              <a:solidFill>
                <a:schemeClr val="tx1"/>
              </a:solidFill>
              <a:prstDash val="solid"/>
              <a:round/>
              <a:headEnd type="none" w="med" len="med"/>
              <a:tailEnd type="none" w="med" len="med"/>
            </a:ln>
          </p:spPr>
          <p:txBody>
            <a:bodyPr anchor="ctr"/>
            <a:lstStyle/>
            <a:p>
              <a:pPr eaLnBrk="1" hangingPunct="1"/>
              <a:endParaRPr lang="en-US">
                <a:solidFill>
                  <a:srgbClr val="000000"/>
                </a:solidFill>
                <a:latin typeface="Arial" pitchFamily="34" charset="0"/>
              </a:endParaRPr>
            </a:p>
          </p:txBody>
        </p:sp>
      </p:grpSp>
      <p:sp>
        <p:nvSpPr>
          <p:cNvPr id="3098" name="CasellaDiTesto 99"/>
          <p:cNvSpPr txBox="1">
            <a:spLocks noChangeArrowheads="1"/>
          </p:cNvSpPr>
          <p:nvPr/>
        </p:nvSpPr>
        <p:spPr bwMode="auto">
          <a:xfrm>
            <a:off x="2954621" y="3947057"/>
            <a:ext cx="215742" cy="290036"/>
          </a:xfrm>
          <a:prstGeom prst="rect">
            <a:avLst/>
          </a:prstGeom>
          <a:noFill/>
          <a:ln w="9525">
            <a:noFill/>
            <a:miter lim="800000"/>
            <a:headEnd/>
            <a:tailEnd/>
          </a:ln>
        </p:spPr>
        <p:txBody>
          <a:bodyPr>
            <a:spAutoFit/>
          </a:bodyPr>
          <a:lstStyle/>
          <a:p>
            <a:pPr algn="ctr">
              <a:spcBef>
                <a:spcPct val="20000"/>
              </a:spcBef>
            </a:pPr>
            <a:r>
              <a:rPr lang="en-US" sz="1500">
                <a:solidFill>
                  <a:srgbClr val="000000"/>
                </a:solidFill>
                <a:latin typeface="Arial" pitchFamily="34" charset="0"/>
              </a:rPr>
              <a:t>t</a:t>
            </a:r>
            <a:endParaRPr lang="en-US" sz="1500" baseline="-25000">
              <a:solidFill>
                <a:srgbClr val="000000"/>
              </a:solidFill>
              <a:latin typeface="Arial" pitchFamily="34" charset="0"/>
            </a:endParaRPr>
          </a:p>
        </p:txBody>
      </p:sp>
      <p:grpSp>
        <p:nvGrpSpPr>
          <p:cNvPr id="3" name="Gruppo 106"/>
          <p:cNvGrpSpPr>
            <a:grpSpLocks/>
          </p:cNvGrpSpPr>
          <p:nvPr/>
        </p:nvGrpSpPr>
        <p:grpSpPr bwMode="auto">
          <a:xfrm>
            <a:off x="2160236" y="2499732"/>
            <a:ext cx="778669" cy="650082"/>
            <a:chOff x="2739303" y="3190504"/>
            <a:chExt cx="1771369" cy="1379478"/>
          </a:xfrm>
        </p:grpSpPr>
        <p:cxnSp>
          <p:nvCxnSpPr>
            <p:cNvPr id="3117" name="Connettore 1 100"/>
            <p:cNvCxnSpPr>
              <a:cxnSpLocks noChangeShapeType="1"/>
            </p:cNvCxnSpPr>
            <p:nvPr/>
          </p:nvCxnSpPr>
          <p:spPr bwMode="auto">
            <a:xfrm>
              <a:off x="2753125" y="4569980"/>
              <a:ext cx="1757547" cy="2"/>
            </a:xfrm>
            <a:prstGeom prst="line">
              <a:avLst/>
            </a:prstGeom>
            <a:noFill/>
            <a:ln w="3175" algn="ctr">
              <a:solidFill>
                <a:schemeClr val="tx1"/>
              </a:solidFill>
              <a:round/>
              <a:headEnd/>
              <a:tailEnd type="arrow" w="med" len="med"/>
            </a:ln>
          </p:spPr>
        </p:cxnSp>
        <p:cxnSp>
          <p:nvCxnSpPr>
            <p:cNvPr id="3118" name="Connettore 1 101"/>
            <p:cNvCxnSpPr>
              <a:cxnSpLocks noChangeShapeType="1"/>
            </p:cNvCxnSpPr>
            <p:nvPr/>
          </p:nvCxnSpPr>
          <p:spPr bwMode="auto">
            <a:xfrm rot="5400000" flipH="1" flipV="1">
              <a:off x="2088116" y="3914899"/>
              <a:ext cx="1304324" cy="1950"/>
            </a:xfrm>
            <a:prstGeom prst="line">
              <a:avLst/>
            </a:prstGeom>
            <a:noFill/>
            <a:ln w="3175" algn="ctr">
              <a:solidFill>
                <a:schemeClr val="tx1"/>
              </a:solidFill>
              <a:round/>
              <a:headEnd/>
              <a:tailEnd type="arrow" w="med" len="med"/>
            </a:ln>
          </p:spPr>
        </p:cxnSp>
        <p:sp>
          <p:nvSpPr>
            <p:cNvPr id="3119" name="Figura a mano libera 102"/>
            <p:cNvSpPr>
              <a:spLocks/>
            </p:cNvSpPr>
            <p:nvPr/>
          </p:nvSpPr>
          <p:spPr bwMode="auto">
            <a:xfrm>
              <a:off x="2954981" y="3297341"/>
              <a:ext cx="1211283" cy="880753"/>
            </a:xfrm>
            <a:custGeom>
              <a:avLst/>
              <a:gdLst>
                <a:gd name="T0" fmla="*/ 0 w 1211283"/>
                <a:gd name="T1" fmla="*/ 880753 h 880753"/>
                <a:gd name="T2" fmla="*/ 166254 w 1211283"/>
                <a:gd name="T3" fmla="*/ 73231 h 880753"/>
                <a:gd name="T4" fmla="*/ 463138 w 1211283"/>
                <a:gd name="T5" fmla="*/ 441366 h 880753"/>
                <a:gd name="T6" fmla="*/ 866899 w 1211283"/>
                <a:gd name="T7" fmla="*/ 476992 h 880753"/>
                <a:gd name="T8" fmla="*/ 1211283 w 1211283"/>
                <a:gd name="T9" fmla="*/ 690748 h 880753"/>
                <a:gd name="T10" fmla="*/ 1211283 w 1211283"/>
                <a:gd name="T11" fmla="*/ 690748 h 880753"/>
                <a:gd name="T12" fmla="*/ 0 60000 65536"/>
                <a:gd name="T13" fmla="*/ 0 60000 65536"/>
                <a:gd name="T14" fmla="*/ 0 60000 65536"/>
                <a:gd name="T15" fmla="*/ 0 60000 65536"/>
                <a:gd name="T16" fmla="*/ 0 60000 65536"/>
                <a:gd name="T17" fmla="*/ 0 60000 65536"/>
                <a:gd name="T18" fmla="*/ 0 w 1211283"/>
                <a:gd name="T19" fmla="*/ 0 h 880753"/>
                <a:gd name="T20" fmla="*/ 1211283 w 1211283"/>
                <a:gd name="T21" fmla="*/ 880753 h 880753"/>
              </a:gdLst>
              <a:ahLst/>
              <a:cxnLst>
                <a:cxn ang="T12">
                  <a:pos x="T0" y="T1"/>
                </a:cxn>
                <a:cxn ang="T13">
                  <a:pos x="T2" y="T3"/>
                </a:cxn>
                <a:cxn ang="T14">
                  <a:pos x="T4" y="T5"/>
                </a:cxn>
                <a:cxn ang="T15">
                  <a:pos x="T6" y="T7"/>
                </a:cxn>
                <a:cxn ang="T16">
                  <a:pos x="T8" y="T9"/>
                </a:cxn>
                <a:cxn ang="T17">
                  <a:pos x="T10" y="T11"/>
                </a:cxn>
              </a:cxnLst>
              <a:rect l="T18" t="T19" r="T20" b="T21"/>
              <a:pathLst>
                <a:path w="1211283" h="880753">
                  <a:moveTo>
                    <a:pt x="0" y="880753"/>
                  </a:moveTo>
                  <a:cubicBezTo>
                    <a:pt x="44532" y="513607"/>
                    <a:pt x="89064" y="146462"/>
                    <a:pt x="166254" y="73231"/>
                  </a:cubicBezTo>
                  <a:cubicBezTo>
                    <a:pt x="243444" y="0"/>
                    <a:pt x="346364" y="374073"/>
                    <a:pt x="463138" y="441366"/>
                  </a:cubicBezTo>
                  <a:cubicBezTo>
                    <a:pt x="579912" y="508659"/>
                    <a:pt x="742208" y="435428"/>
                    <a:pt x="866899" y="476992"/>
                  </a:cubicBezTo>
                  <a:cubicBezTo>
                    <a:pt x="991590" y="518556"/>
                    <a:pt x="1211283" y="690748"/>
                    <a:pt x="1211283" y="690748"/>
                  </a:cubicBezTo>
                </a:path>
              </a:pathLst>
            </a:custGeom>
            <a:noFill/>
            <a:ln w="3175" cap="flat" cmpd="sng" algn="ctr">
              <a:solidFill>
                <a:schemeClr val="tx1"/>
              </a:solidFill>
              <a:prstDash val="solid"/>
              <a:round/>
              <a:headEnd type="none" w="med" len="med"/>
              <a:tailEnd type="none" w="med" len="med"/>
            </a:ln>
          </p:spPr>
          <p:txBody>
            <a:bodyPr anchor="ctr"/>
            <a:lstStyle/>
            <a:p>
              <a:pPr eaLnBrk="1" hangingPunct="1"/>
              <a:endParaRPr lang="en-US">
                <a:solidFill>
                  <a:srgbClr val="000000"/>
                </a:solidFill>
                <a:latin typeface="Arial" pitchFamily="34" charset="0"/>
              </a:endParaRPr>
            </a:p>
          </p:txBody>
        </p:sp>
        <p:sp>
          <p:nvSpPr>
            <p:cNvPr id="3120" name="Figura a mano libera 103"/>
            <p:cNvSpPr>
              <a:spLocks/>
            </p:cNvSpPr>
            <p:nvPr/>
          </p:nvSpPr>
          <p:spPr bwMode="auto">
            <a:xfrm>
              <a:off x="3336967" y="3190504"/>
              <a:ext cx="451264" cy="585848"/>
            </a:xfrm>
            <a:custGeom>
              <a:avLst/>
              <a:gdLst>
                <a:gd name="T0" fmla="*/ 0 w 451263"/>
                <a:gd name="T1" fmla="*/ 431467 h 585849"/>
                <a:gd name="T2" fmla="*/ 154379 w 451263"/>
                <a:gd name="T3" fmla="*/ 383966 h 585849"/>
                <a:gd name="T4" fmla="*/ 344388 w 451263"/>
                <a:gd name="T5" fmla="*/ 134587 h 585849"/>
                <a:gd name="T6" fmla="*/ 391889 w 451263"/>
                <a:gd name="T7" fmla="*/ 75210 h 585849"/>
                <a:gd name="T8" fmla="*/ 451266 w 451263"/>
                <a:gd name="T9" fmla="*/ 585846 h 585849"/>
                <a:gd name="T10" fmla="*/ 0 60000 65536"/>
                <a:gd name="T11" fmla="*/ 0 60000 65536"/>
                <a:gd name="T12" fmla="*/ 0 60000 65536"/>
                <a:gd name="T13" fmla="*/ 0 60000 65536"/>
                <a:gd name="T14" fmla="*/ 0 60000 65536"/>
                <a:gd name="T15" fmla="*/ 0 w 451263"/>
                <a:gd name="T16" fmla="*/ 0 h 585849"/>
                <a:gd name="T17" fmla="*/ 451263 w 451263"/>
                <a:gd name="T18" fmla="*/ 585849 h 585849"/>
              </a:gdLst>
              <a:ahLst/>
              <a:cxnLst>
                <a:cxn ang="T10">
                  <a:pos x="T0" y="T1"/>
                </a:cxn>
                <a:cxn ang="T11">
                  <a:pos x="T2" y="T3"/>
                </a:cxn>
                <a:cxn ang="T12">
                  <a:pos x="T4" y="T5"/>
                </a:cxn>
                <a:cxn ang="T13">
                  <a:pos x="T6" y="T7"/>
                </a:cxn>
                <a:cxn ang="T14">
                  <a:pos x="T8" y="T9"/>
                </a:cxn>
              </a:cxnLst>
              <a:rect l="T15" t="T16" r="T17" b="T18"/>
              <a:pathLst>
                <a:path w="451263" h="585849">
                  <a:moveTo>
                    <a:pt x="0" y="431470"/>
                  </a:moveTo>
                  <a:cubicBezTo>
                    <a:pt x="48491" y="432460"/>
                    <a:pt x="96982" y="433450"/>
                    <a:pt x="154379" y="383969"/>
                  </a:cubicBezTo>
                  <a:cubicBezTo>
                    <a:pt x="211777" y="334489"/>
                    <a:pt x="304801" y="186047"/>
                    <a:pt x="344385" y="134587"/>
                  </a:cubicBezTo>
                  <a:cubicBezTo>
                    <a:pt x="383969" y="83127"/>
                    <a:pt x="374073" y="0"/>
                    <a:pt x="391886" y="75210"/>
                  </a:cubicBezTo>
                  <a:cubicBezTo>
                    <a:pt x="409699" y="150420"/>
                    <a:pt x="430481" y="368134"/>
                    <a:pt x="451263" y="585849"/>
                  </a:cubicBezTo>
                </a:path>
              </a:pathLst>
            </a:custGeom>
            <a:noFill/>
            <a:ln w="3175" cap="flat" cmpd="sng" algn="ctr">
              <a:solidFill>
                <a:srgbClr val="FF0000"/>
              </a:solidFill>
              <a:prstDash val="solid"/>
              <a:round/>
              <a:headEnd type="none" w="med" len="med"/>
              <a:tailEnd type="none" w="med" len="med"/>
            </a:ln>
          </p:spPr>
          <p:txBody>
            <a:bodyPr anchor="ctr"/>
            <a:lstStyle/>
            <a:p>
              <a:pPr eaLnBrk="1" hangingPunct="1"/>
              <a:endParaRPr lang="en-US">
                <a:solidFill>
                  <a:srgbClr val="000000"/>
                </a:solidFill>
                <a:latin typeface="Arial" pitchFamily="34" charset="0"/>
              </a:endParaRPr>
            </a:p>
          </p:txBody>
        </p:sp>
      </p:grpSp>
      <p:sp>
        <p:nvSpPr>
          <p:cNvPr id="3100" name="CasellaDiTesto 108"/>
          <p:cNvSpPr txBox="1">
            <a:spLocks noChangeArrowheads="1"/>
          </p:cNvSpPr>
          <p:nvPr/>
        </p:nvSpPr>
        <p:spPr bwMode="auto">
          <a:xfrm>
            <a:off x="2911759" y="2942645"/>
            <a:ext cx="215742" cy="290037"/>
          </a:xfrm>
          <a:prstGeom prst="rect">
            <a:avLst/>
          </a:prstGeom>
          <a:noFill/>
          <a:ln w="9525">
            <a:noFill/>
            <a:miter lim="800000"/>
            <a:headEnd/>
            <a:tailEnd/>
          </a:ln>
        </p:spPr>
        <p:txBody>
          <a:bodyPr>
            <a:spAutoFit/>
          </a:bodyPr>
          <a:lstStyle/>
          <a:p>
            <a:pPr algn="ctr">
              <a:spcBef>
                <a:spcPct val="20000"/>
              </a:spcBef>
            </a:pPr>
            <a:r>
              <a:rPr lang="en-US" sz="1500">
                <a:solidFill>
                  <a:srgbClr val="000000"/>
                </a:solidFill>
                <a:latin typeface="Arial" pitchFamily="34" charset="0"/>
              </a:rPr>
              <a:t>t</a:t>
            </a:r>
            <a:endParaRPr lang="en-US" sz="1500" baseline="-25000">
              <a:solidFill>
                <a:srgbClr val="000000"/>
              </a:solidFill>
              <a:latin typeface="Arial" pitchFamily="34" charset="0"/>
            </a:endParaRPr>
          </a:p>
        </p:txBody>
      </p:sp>
      <p:sp>
        <p:nvSpPr>
          <p:cNvPr id="3101" name="Freccia a destra 109"/>
          <p:cNvSpPr>
            <a:spLocks noChangeArrowheads="1"/>
          </p:cNvSpPr>
          <p:nvPr/>
        </p:nvSpPr>
        <p:spPr bwMode="auto">
          <a:xfrm>
            <a:off x="5352063" y="2614032"/>
            <a:ext cx="524352" cy="1657350"/>
          </a:xfrm>
          <a:prstGeom prst="rightArrow">
            <a:avLst>
              <a:gd name="adj1" fmla="val 50000"/>
              <a:gd name="adj2" fmla="val 50000"/>
            </a:avLst>
          </a:prstGeom>
          <a:noFill/>
          <a:ln w="3175" algn="ctr">
            <a:solidFill>
              <a:schemeClr val="tx1"/>
            </a:solidFill>
            <a:round/>
            <a:headEnd/>
            <a:tailEnd/>
          </a:ln>
        </p:spPr>
        <p:txBody>
          <a:bodyPr lIns="0" tIns="0" rIns="0" bIns="0"/>
          <a:lstStyle/>
          <a:p>
            <a:pPr>
              <a:spcBef>
                <a:spcPct val="20000"/>
              </a:spcBef>
            </a:pPr>
            <a:endParaRPr lang="en-US">
              <a:solidFill>
                <a:srgbClr val="000000"/>
              </a:solidFill>
              <a:latin typeface="Arial" pitchFamily="34" charset="0"/>
            </a:endParaRPr>
          </a:p>
        </p:txBody>
      </p:sp>
      <p:grpSp>
        <p:nvGrpSpPr>
          <p:cNvPr id="4" name="Gruppo 93"/>
          <p:cNvGrpSpPr>
            <a:grpSpLocks/>
          </p:cNvGrpSpPr>
          <p:nvPr/>
        </p:nvGrpSpPr>
        <p:grpSpPr bwMode="auto">
          <a:xfrm>
            <a:off x="6217886" y="2539737"/>
            <a:ext cx="800100" cy="585788"/>
            <a:chOff x="174139" y="1945597"/>
            <a:chExt cx="1771369" cy="1306270"/>
          </a:xfrm>
        </p:grpSpPr>
        <p:cxnSp>
          <p:nvCxnSpPr>
            <p:cNvPr id="3114" name="Connettore 1 111"/>
            <p:cNvCxnSpPr>
              <a:cxnSpLocks noChangeShapeType="1"/>
            </p:cNvCxnSpPr>
            <p:nvPr/>
          </p:nvCxnSpPr>
          <p:spPr bwMode="auto">
            <a:xfrm>
              <a:off x="187961" y="3251866"/>
              <a:ext cx="1757547" cy="1"/>
            </a:xfrm>
            <a:prstGeom prst="line">
              <a:avLst/>
            </a:prstGeom>
            <a:noFill/>
            <a:ln w="3175" algn="ctr">
              <a:solidFill>
                <a:schemeClr val="tx1"/>
              </a:solidFill>
              <a:round/>
              <a:headEnd/>
              <a:tailEnd type="arrow" w="med" len="med"/>
            </a:ln>
          </p:spPr>
        </p:cxnSp>
        <p:cxnSp>
          <p:nvCxnSpPr>
            <p:cNvPr id="3115" name="Connettore 1 112"/>
            <p:cNvCxnSpPr>
              <a:cxnSpLocks noChangeShapeType="1"/>
            </p:cNvCxnSpPr>
            <p:nvPr/>
          </p:nvCxnSpPr>
          <p:spPr bwMode="auto">
            <a:xfrm rot="5400000" flipH="1" flipV="1">
              <a:off x="-477049" y="2596785"/>
              <a:ext cx="1304325" cy="1949"/>
            </a:xfrm>
            <a:prstGeom prst="line">
              <a:avLst/>
            </a:prstGeom>
            <a:noFill/>
            <a:ln w="3175" algn="ctr">
              <a:solidFill>
                <a:schemeClr val="tx1"/>
              </a:solidFill>
              <a:round/>
              <a:headEnd/>
              <a:tailEnd type="arrow" w="med" len="med"/>
            </a:ln>
          </p:spPr>
        </p:cxnSp>
        <p:sp>
          <p:nvSpPr>
            <p:cNvPr id="3116" name="Figura a mano libera 113"/>
            <p:cNvSpPr>
              <a:spLocks/>
            </p:cNvSpPr>
            <p:nvPr/>
          </p:nvSpPr>
          <p:spPr bwMode="auto">
            <a:xfrm>
              <a:off x="377942" y="1979225"/>
              <a:ext cx="1211283" cy="880753"/>
            </a:xfrm>
            <a:custGeom>
              <a:avLst/>
              <a:gdLst>
                <a:gd name="T0" fmla="*/ 0 w 1211283"/>
                <a:gd name="T1" fmla="*/ 880753 h 880753"/>
                <a:gd name="T2" fmla="*/ 166254 w 1211283"/>
                <a:gd name="T3" fmla="*/ 73231 h 880753"/>
                <a:gd name="T4" fmla="*/ 463138 w 1211283"/>
                <a:gd name="T5" fmla="*/ 441366 h 880753"/>
                <a:gd name="T6" fmla="*/ 866899 w 1211283"/>
                <a:gd name="T7" fmla="*/ 476992 h 880753"/>
                <a:gd name="T8" fmla="*/ 1211283 w 1211283"/>
                <a:gd name="T9" fmla="*/ 690748 h 880753"/>
                <a:gd name="T10" fmla="*/ 1211283 w 1211283"/>
                <a:gd name="T11" fmla="*/ 690748 h 880753"/>
                <a:gd name="T12" fmla="*/ 0 60000 65536"/>
                <a:gd name="T13" fmla="*/ 0 60000 65536"/>
                <a:gd name="T14" fmla="*/ 0 60000 65536"/>
                <a:gd name="T15" fmla="*/ 0 60000 65536"/>
                <a:gd name="T16" fmla="*/ 0 60000 65536"/>
                <a:gd name="T17" fmla="*/ 0 60000 65536"/>
                <a:gd name="T18" fmla="*/ 0 w 1211283"/>
                <a:gd name="T19" fmla="*/ 0 h 880753"/>
                <a:gd name="T20" fmla="*/ 1211283 w 1211283"/>
                <a:gd name="T21" fmla="*/ 880753 h 880753"/>
              </a:gdLst>
              <a:ahLst/>
              <a:cxnLst>
                <a:cxn ang="T12">
                  <a:pos x="T0" y="T1"/>
                </a:cxn>
                <a:cxn ang="T13">
                  <a:pos x="T2" y="T3"/>
                </a:cxn>
                <a:cxn ang="T14">
                  <a:pos x="T4" y="T5"/>
                </a:cxn>
                <a:cxn ang="T15">
                  <a:pos x="T6" y="T7"/>
                </a:cxn>
                <a:cxn ang="T16">
                  <a:pos x="T8" y="T9"/>
                </a:cxn>
                <a:cxn ang="T17">
                  <a:pos x="T10" y="T11"/>
                </a:cxn>
              </a:cxnLst>
              <a:rect l="T18" t="T19" r="T20" b="T21"/>
              <a:pathLst>
                <a:path w="1211283" h="880753">
                  <a:moveTo>
                    <a:pt x="0" y="880753"/>
                  </a:moveTo>
                  <a:cubicBezTo>
                    <a:pt x="44532" y="513607"/>
                    <a:pt x="89064" y="146462"/>
                    <a:pt x="166254" y="73231"/>
                  </a:cubicBezTo>
                  <a:cubicBezTo>
                    <a:pt x="243444" y="0"/>
                    <a:pt x="346364" y="374073"/>
                    <a:pt x="463138" y="441366"/>
                  </a:cubicBezTo>
                  <a:cubicBezTo>
                    <a:pt x="579912" y="508659"/>
                    <a:pt x="742208" y="435428"/>
                    <a:pt x="866899" y="476992"/>
                  </a:cubicBezTo>
                  <a:cubicBezTo>
                    <a:pt x="991590" y="518556"/>
                    <a:pt x="1211283" y="690748"/>
                    <a:pt x="1211283" y="690748"/>
                  </a:cubicBezTo>
                </a:path>
              </a:pathLst>
            </a:custGeom>
            <a:noFill/>
            <a:ln w="3175" cap="flat" cmpd="sng" algn="ctr">
              <a:solidFill>
                <a:schemeClr val="tx1"/>
              </a:solidFill>
              <a:prstDash val="solid"/>
              <a:round/>
              <a:headEnd type="none" w="med" len="med"/>
              <a:tailEnd type="none" w="med" len="med"/>
            </a:ln>
          </p:spPr>
          <p:txBody>
            <a:bodyPr anchor="ctr"/>
            <a:lstStyle/>
            <a:p>
              <a:pPr eaLnBrk="1" hangingPunct="1"/>
              <a:endParaRPr lang="en-US">
                <a:solidFill>
                  <a:srgbClr val="000000"/>
                </a:solidFill>
                <a:latin typeface="Arial" pitchFamily="34" charset="0"/>
              </a:endParaRPr>
            </a:p>
          </p:txBody>
        </p:sp>
      </p:grpSp>
      <p:sp>
        <p:nvSpPr>
          <p:cNvPr id="3103" name="CasellaDiTesto 115"/>
          <p:cNvSpPr txBox="1">
            <a:spLocks noChangeArrowheads="1"/>
          </p:cNvSpPr>
          <p:nvPr/>
        </p:nvSpPr>
        <p:spPr bwMode="auto">
          <a:xfrm>
            <a:off x="6992268" y="2929787"/>
            <a:ext cx="215742" cy="290036"/>
          </a:xfrm>
          <a:prstGeom prst="rect">
            <a:avLst/>
          </a:prstGeom>
          <a:noFill/>
          <a:ln w="9525">
            <a:noFill/>
            <a:miter lim="800000"/>
            <a:headEnd/>
            <a:tailEnd/>
          </a:ln>
        </p:spPr>
        <p:txBody>
          <a:bodyPr>
            <a:spAutoFit/>
          </a:bodyPr>
          <a:lstStyle/>
          <a:p>
            <a:pPr algn="ctr">
              <a:spcBef>
                <a:spcPct val="20000"/>
              </a:spcBef>
            </a:pPr>
            <a:r>
              <a:rPr lang="en-US" sz="1500">
                <a:solidFill>
                  <a:srgbClr val="000000"/>
                </a:solidFill>
                <a:latin typeface="Arial" pitchFamily="34" charset="0"/>
              </a:rPr>
              <a:t>t</a:t>
            </a:r>
            <a:endParaRPr lang="en-US" sz="1500" baseline="-25000">
              <a:solidFill>
                <a:srgbClr val="000000"/>
              </a:solidFill>
              <a:latin typeface="Arial" pitchFamily="34" charset="0"/>
            </a:endParaRPr>
          </a:p>
        </p:txBody>
      </p:sp>
      <p:grpSp>
        <p:nvGrpSpPr>
          <p:cNvPr id="5" name="Gruppo 116"/>
          <p:cNvGrpSpPr>
            <a:grpSpLocks/>
          </p:cNvGrpSpPr>
          <p:nvPr/>
        </p:nvGrpSpPr>
        <p:grpSpPr bwMode="auto">
          <a:xfrm>
            <a:off x="6207885" y="3532719"/>
            <a:ext cx="808672" cy="605790"/>
            <a:chOff x="2737328" y="4900487"/>
            <a:chExt cx="1771369" cy="1306270"/>
          </a:xfrm>
        </p:grpSpPr>
        <p:cxnSp>
          <p:nvCxnSpPr>
            <p:cNvPr id="3111" name="Connettore 1 117"/>
            <p:cNvCxnSpPr>
              <a:cxnSpLocks noChangeShapeType="1"/>
            </p:cNvCxnSpPr>
            <p:nvPr/>
          </p:nvCxnSpPr>
          <p:spPr bwMode="auto">
            <a:xfrm>
              <a:off x="2751150" y="6206756"/>
              <a:ext cx="1757547" cy="1"/>
            </a:xfrm>
            <a:prstGeom prst="line">
              <a:avLst/>
            </a:prstGeom>
            <a:noFill/>
            <a:ln w="3175" algn="ctr">
              <a:solidFill>
                <a:schemeClr val="tx1"/>
              </a:solidFill>
              <a:round/>
              <a:headEnd/>
              <a:tailEnd type="arrow" w="med" len="med"/>
            </a:ln>
          </p:spPr>
        </p:cxnSp>
        <p:cxnSp>
          <p:nvCxnSpPr>
            <p:cNvPr id="3112" name="Connettore 1 118"/>
            <p:cNvCxnSpPr>
              <a:cxnSpLocks noChangeShapeType="1"/>
            </p:cNvCxnSpPr>
            <p:nvPr/>
          </p:nvCxnSpPr>
          <p:spPr bwMode="auto">
            <a:xfrm rot="5400000" flipH="1" flipV="1">
              <a:off x="2086140" y="5551675"/>
              <a:ext cx="1304325" cy="1949"/>
            </a:xfrm>
            <a:prstGeom prst="line">
              <a:avLst/>
            </a:prstGeom>
            <a:noFill/>
            <a:ln w="3175" algn="ctr">
              <a:solidFill>
                <a:schemeClr val="tx1"/>
              </a:solidFill>
              <a:round/>
              <a:headEnd/>
              <a:tailEnd type="arrow" w="med" len="med"/>
            </a:ln>
          </p:spPr>
        </p:cxnSp>
        <p:sp>
          <p:nvSpPr>
            <p:cNvPr id="3113" name="Figura a mano libera 119"/>
            <p:cNvSpPr>
              <a:spLocks/>
            </p:cNvSpPr>
            <p:nvPr/>
          </p:nvSpPr>
          <p:spPr bwMode="auto">
            <a:xfrm>
              <a:off x="2956956" y="5603169"/>
              <a:ext cx="1413163" cy="229591"/>
            </a:xfrm>
            <a:custGeom>
              <a:avLst/>
              <a:gdLst>
                <a:gd name="T0" fmla="*/ 0 w 1413163"/>
                <a:gd name="T1" fmla="*/ 120733 h 229591"/>
                <a:gd name="T2" fmla="*/ 225631 w 1413163"/>
                <a:gd name="T3" fmla="*/ 13855 h 229591"/>
                <a:gd name="T4" fmla="*/ 415636 w 1413163"/>
                <a:gd name="T5" fmla="*/ 203861 h 229591"/>
                <a:gd name="T6" fmla="*/ 676893 w 1413163"/>
                <a:gd name="T7" fmla="*/ 168235 h 229591"/>
                <a:gd name="T8" fmla="*/ 890649 w 1413163"/>
                <a:gd name="T9" fmla="*/ 191985 h 229591"/>
                <a:gd name="T10" fmla="*/ 1128156 w 1413163"/>
                <a:gd name="T11" fmla="*/ 156359 h 229591"/>
                <a:gd name="T12" fmla="*/ 1330036 w 1413163"/>
                <a:gd name="T13" fmla="*/ 203861 h 229591"/>
                <a:gd name="T14" fmla="*/ 1413163 w 1413163"/>
                <a:gd name="T15" fmla="*/ 180110 h 229591"/>
                <a:gd name="T16" fmla="*/ 0 60000 65536"/>
                <a:gd name="T17" fmla="*/ 0 60000 65536"/>
                <a:gd name="T18" fmla="*/ 0 60000 65536"/>
                <a:gd name="T19" fmla="*/ 0 60000 65536"/>
                <a:gd name="T20" fmla="*/ 0 60000 65536"/>
                <a:gd name="T21" fmla="*/ 0 60000 65536"/>
                <a:gd name="T22" fmla="*/ 0 60000 65536"/>
                <a:gd name="T23" fmla="*/ 0 60000 65536"/>
                <a:gd name="T24" fmla="*/ 0 w 1413163"/>
                <a:gd name="T25" fmla="*/ 0 h 229591"/>
                <a:gd name="T26" fmla="*/ 1413163 w 1413163"/>
                <a:gd name="T27" fmla="*/ 229591 h 22959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13163" h="229591">
                  <a:moveTo>
                    <a:pt x="0" y="120733"/>
                  </a:moveTo>
                  <a:cubicBezTo>
                    <a:pt x="78179" y="60366"/>
                    <a:pt x="156358" y="0"/>
                    <a:pt x="225631" y="13855"/>
                  </a:cubicBezTo>
                  <a:cubicBezTo>
                    <a:pt x="294904" y="27710"/>
                    <a:pt x="340426" y="178131"/>
                    <a:pt x="415636" y="203861"/>
                  </a:cubicBezTo>
                  <a:cubicBezTo>
                    <a:pt x="490846" y="229591"/>
                    <a:pt x="597724" y="170214"/>
                    <a:pt x="676893" y="168235"/>
                  </a:cubicBezTo>
                  <a:cubicBezTo>
                    <a:pt x="756062" y="166256"/>
                    <a:pt x="815439" y="193964"/>
                    <a:pt x="890649" y="191985"/>
                  </a:cubicBezTo>
                  <a:cubicBezTo>
                    <a:pt x="965859" y="190006"/>
                    <a:pt x="1054925" y="154380"/>
                    <a:pt x="1128156" y="156359"/>
                  </a:cubicBezTo>
                  <a:cubicBezTo>
                    <a:pt x="1201387" y="158338"/>
                    <a:pt x="1282535" y="199903"/>
                    <a:pt x="1330036" y="203861"/>
                  </a:cubicBezTo>
                  <a:cubicBezTo>
                    <a:pt x="1377537" y="207819"/>
                    <a:pt x="1395350" y="193964"/>
                    <a:pt x="1413163" y="180110"/>
                  </a:cubicBezTo>
                </a:path>
              </a:pathLst>
            </a:custGeom>
            <a:noFill/>
            <a:ln w="3175" cap="flat" cmpd="sng" algn="ctr">
              <a:solidFill>
                <a:schemeClr val="tx1"/>
              </a:solidFill>
              <a:prstDash val="solid"/>
              <a:round/>
              <a:headEnd type="none" w="med" len="med"/>
              <a:tailEnd type="none" w="med" len="med"/>
            </a:ln>
          </p:spPr>
          <p:txBody>
            <a:bodyPr anchor="ctr"/>
            <a:lstStyle/>
            <a:p>
              <a:pPr eaLnBrk="1" hangingPunct="1"/>
              <a:endParaRPr lang="en-US">
                <a:solidFill>
                  <a:srgbClr val="000000"/>
                </a:solidFill>
                <a:latin typeface="Arial" pitchFamily="34" charset="0"/>
              </a:endParaRPr>
            </a:p>
          </p:txBody>
        </p:sp>
      </p:grpSp>
      <p:sp>
        <p:nvSpPr>
          <p:cNvPr id="3105" name="CasellaDiTesto 121"/>
          <p:cNvSpPr txBox="1">
            <a:spLocks noChangeArrowheads="1"/>
          </p:cNvSpPr>
          <p:nvPr/>
        </p:nvSpPr>
        <p:spPr bwMode="auto">
          <a:xfrm>
            <a:off x="6992268" y="3934197"/>
            <a:ext cx="215742" cy="291465"/>
          </a:xfrm>
          <a:prstGeom prst="rect">
            <a:avLst/>
          </a:prstGeom>
          <a:noFill/>
          <a:ln w="9525">
            <a:noFill/>
            <a:miter lim="800000"/>
            <a:headEnd/>
            <a:tailEnd/>
          </a:ln>
        </p:spPr>
        <p:txBody>
          <a:bodyPr>
            <a:spAutoFit/>
          </a:bodyPr>
          <a:lstStyle/>
          <a:p>
            <a:pPr algn="ctr">
              <a:spcBef>
                <a:spcPct val="20000"/>
              </a:spcBef>
            </a:pPr>
            <a:r>
              <a:rPr lang="en-US" sz="1500">
                <a:solidFill>
                  <a:srgbClr val="000000"/>
                </a:solidFill>
                <a:latin typeface="Arial" pitchFamily="34" charset="0"/>
              </a:rPr>
              <a:t>t</a:t>
            </a:r>
            <a:endParaRPr lang="en-US" sz="1500" baseline="-25000">
              <a:solidFill>
                <a:srgbClr val="000000"/>
              </a:solidFill>
              <a:latin typeface="Arial" pitchFamily="34" charset="0"/>
            </a:endParaRPr>
          </a:p>
        </p:txBody>
      </p:sp>
      <p:sp>
        <p:nvSpPr>
          <p:cNvPr id="3107" name="CasellaDiTesto 60"/>
          <p:cNvSpPr txBox="1">
            <a:spLocks noChangeArrowheads="1"/>
          </p:cNvSpPr>
          <p:nvPr/>
        </p:nvSpPr>
        <p:spPr bwMode="auto">
          <a:xfrm>
            <a:off x="704854" y="968240"/>
            <a:ext cx="2693732" cy="923330"/>
          </a:xfrm>
          <a:prstGeom prst="rect">
            <a:avLst/>
          </a:prstGeom>
          <a:noFill/>
          <a:ln w="25400">
            <a:solidFill>
              <a:srgbClr val="FF0000"/>
            </a:solidFill>
            <a:miter lim="800000"/>
            <a:headEnd/>
            <a:tailEnd/>
          </a:ln>
        </p:spPr>
        <p:txBody>
          <a:bodyPr wrap="square" anchor="ctr">
            <a:spAutoFit/>
          </a:bodyPr>
          <a:lstStyle/>
          <a:p>
            <a:pPr algn="ctr">
              <a:spcBef>
                <a:spcPct val="20000"/>
              </a:spcBef>
            </a:pPr>
            <a:r>
              <a:rPr lang="it-IT" sz="1800" dirty="0">
                <a:solidFill>
                  <a:srgbClr val="000000"/>
                </a:solidFill>
                <a:latin typeface="Arial" pitchFamily="34" charset="0"/>
              </a:rPr>
              <a:t>INPUT: </a:t>
            </a:r>
            <a:r>
              <a:rPr lang="it-IT" sz="1800" b="1" dirty="0">
                <a:solidFill>
                  <a:srgbClr val="000000"/>
                </a:solidFill>
                <a:latin typeface="Arial" pitchFamily="34" charset="0"/>
              </a:rPr>
              <a:t>ABNORMAL CONDITION</a:t>
            </a:r>
            <a:r>
              <a:rPr lang="it-IT" sz="1800" dirty="0">
                <a:solidFill>
                  <a:srgbClr val="000000"/>
                </a:solidFill>
                <a:latin typeface="Arial" pitchFamily="34" charset="0"/>
              </a:rPr>
              <a:t> DATA (</a:t>
            </a:r>
            <a:r>
              <a:rPr lang="it-IT" sz="1800" dirty="0" err="1">
                <a:solidFill>
                  <a:srgbClr val="000000"/>
                </a:solidFill>
                <a:latin typeface="Arial" pitchFamily="34" charset="0"/>
              </a:rPr>
              <a:t>Simulated</a:t>
            </a:r>
            <a:r>
              <a:rPr lang="it-IT" sz="1800" dirty="0">
                <a:solidFill>
                  <a:srgbClr val="000000"/>
                </a:solidFill>
                <a:latin typeface="Arial" pitchFamily="34" charset="0"/>
              </a:rPr>
              <a:t>)</a:t>
            </a:r>
          </a:p>
        </p:txBody>
      </p:sp>
      <p:sp>
        <p:nvSpPr>
          <p:cNvPr id="3109" name="CasellaDiTesto 62"/>
          <p:cNvSpPr txBox="1">
            <a:spLocks noChangeArrowheads="1"/>
          </p:cNvSpPr>
          <p:nvPr/>
        </p:nvSpPr>
        <p:spPr bwMode="auto">
          <a:xfrm>
            <a:off x="4071903" y="2519735"/>
            <a:ext cx="982980" cy="1755934"/>
          </a:xfrm>
          <a:prstGeom prst="rect">
            <a:avLst/>
          </a:prstGeom>
          <a:noFill/>
          <a:ln w="63500">
            <a:solidFill>
              <a:srgbClr val="FF0000"/>
            </a:solidFill>
            <a:miter lim="800000"/>
            <a:headEnd/>
            <a:tailEnd/>
          </a:ln>
        </p:spPr>
        <p:txBody>
          <a:bodyPr>
            <a:spAutoFit/>
          </a:bodyPr>
          <a:lstStyle/>
          <a:p>
            <a:pPr algn="ctr">
              <a:spcBef>
                <a:spcPct val="20000"/>
              </a:spcBef>
            </a:pPr>
            <a:r>
              <a:rPr lang="en-US" sz="1800" b="1" dirty="0">
                <a:solidFill>
                  <a:srgbClr val="FF0000"/>
                </a:solidFill>
                <a:latin typeface="Arial" pitchFamily="34" charset="0"/>
              </a:rPr>
              <a:t>M</a:t>
            </a:r>
          </a:p>
          <a:p>
            <a:pPr algn="ctr">
              <a:spcBef>
                <a:spcPct val="20000"/>
              </a:spcBef>
            </a:pPr>
            <a:r>
              <a:rPr lang="en-US" sz="1800" b="1" dirty="0">
                <a:solidFill>
                  <a:srgbClr val="FF0000"/>
                </a:solidFill>
                <a:latin typeface="Arial" pitchFamily="34" charset="0"/>
              </a:rPr>
              <a:t>O</a:t>
            </a:r>
          </a:p>
          <a:p>
            <a:pPr algn="ctr">
              <a:spcBef>
                <a:spcPct val="20000"/>
              </a:spcBef>
            </a:pPr>
            <a:r>
              <a:rPr lang="en-US" sz="1800" b="1" dirty="0">
                <a:solidFill>
                  <a:srgbClr val="FF0000"/>
                </a:solidFill>
                <a:latin typeface="Arial" pitchFamily="34" charset="0"/>
              </a:rPr>
              <a:t>D</a:t>
            </a:r>
          </a:p>
          <a:p>
            <a:pPr algn="ctr">
              <a:spcBef>
                <a:spcPct val="20000"/>
              </a:spcBef>
            </a:pPr>
            <a:r>
              <a:rPr lang="en-US" sz="1800" b="1" dirty="0">
                <a:solidFill>
                  <a:srgbClr val="FF0000"/>
                </a:solidFill>
                <a:latin typeface="Arial" pitchFamily="34" charset="0"/>
              </a:rPr>
              <a:t>E</a:t>
            </a:r>
          </a:p>
          <a:p>
            <a:pPr algn="ctr">
              <a:spcBef>
                <a:spcPct val="20000"/>
              </a:spcBef>
            </a:pPr>
            <a:r>
              <a:rPr lang="en-US" sz="1800" b="1" dirty="0">
                <a:solidFill>
                  <a:srgbClr val="FF0000"/>
                </a:solidFill>
                <a:latin typeface="Arial" pitchFamily="34" charset="0"/>
              </a:rPr>
              <a:t>L</a:t>
            </a:r>
            <a:endParaRPr lang="en-US" b="1" dirty="0">
              <a:solidFill>
                <a:srgbClr val="FF0000"/>
              </a:solidFill>
              <a:latin typeface="Arial" pitchFamily="34" charset="0"/>
            </a:endParaRPr>
          </a:p>
        </p:txBody>
      </p:sp>
      <p:graphicFrame>
        <p:nvGraphicFramePr>
          <p:cNvPr id="3080" name="Object 7"/>
          <p:cNvGraphicFramePr>
            <a:graphicFrameLocks noChangeAspect="1"/>
          </p:cNvGraphicFramePr>
          <p:nvPr/>
        </p:nvGraphicFramePr>
        <p:xfrm>
          <a:off x="5880701" y="2306852"/>
          <a:ext cx="371475" cy="392906"/>
        </p:xfrm>
        <a:graphic>
          <a:graphicData uri="http://schemas.openxmlformats.org/presentationml/2006/ole">
            <mc:AlternateContent xmlns:mc="http://schemas.openxmlformats.org/markup-compatibility/2006">
              <mc:Choice xmlns:v="urn:schemas-microsoft-com:vml" Requires="v">
                <p:oleObj name="Equazione" r:id="rId3" imgW="215640" imgH="228600" progId="Equation.3">
                  <p:embed/>
                </p:oleObj>
              </mc:Choice>
              <mc:Fallback>
                <p:oleObj name="Equazione" r:id="rId3" imgW="215640" imgH="228600" progId="Equation.3">
                  <p:embed/>
                  <p:pic>
                    <p:nvPicPr>
                      <p:cNvPr id="308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80701" y="2306852"/>
                        <a:ext cx="371475" cy="39290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81" name="Object 8"/>
          <p:cNvGraphicFramePr>
            <a:graphicFrameLocks noChangeAspect="1"/>
          </p:cNvGraphicFramePr>
          <p:nvPr/>
        </p:nvGraphicFramePr>
        <p:xfrm>
          <a:off x="5850697" y="3111237"/>
          <a:ext cx="371475" cy="391478"/>
        </p:xfrm>
        <a:graphic>
          <a:graphicData uri="http://schemas.openxmlformats.org/presentationml/2006/ole">
            <mc:AlternateContent xmlns:mc="http://schemas.openxmlformats.org/markup-compatibility/2006">
              <mc:Choice xmlns:v="urn:schemas-microsoft-com:vml" Requires="v">
                <p:oleObj name="Equazione" r:id="rId5" imgW="215640" imgH="228600" progId="Equation.3">
                  <p:embed/>
                </p:oleObj>
              </mc:Choice>
              <mc:Fallback>
                <p:oleObj name="Equazione" r:id="rId5" imgW="215640" imgH="228600" progId="Equation.3">
                  <p:embed/>
                  <p:pic>
                    <p:nvPicPr>
                      <p:cNvPr id="3081"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50697" y="3111237"/>
                        <a:ext cx="371475" cy="39147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mc:AlternateContent xmlns:mc="http://schemas.openxmlformats.org/markup-compatibility/2006" xmlns:a14="http://schemas.microsoft.com/office/drawing/2010/main">
        <mc:Choice Requires="a14">
          <p:sp>
            <p:nvSpPr>
              <p:cNvPr id="677898" name="Object 4"/>
              <p:cNvSpPr txBox="1"/>
              <p:nvPr/>
            </p:nvSpPr>
            <p:spPr bwMode="auto">
              <a:xfrm>
                <a:off x="3149610" y="4497890"/>
                <a:ext cx="1881187" cy="458317"/>
              </a:xfrm>
              <a:prstGeom prst="rect">
                <a:avLst/>
              </a:prstGeom>
              <a:solidFill>
                <a:srgbClr val="FFFF00"/>
              </a:solidFill>
            </p:spPr>
            <p:txBody>
              <a:bodyPr>
                <a:normAutofit/>
              </a:bodyPr>
              <a:lstStyle/>
              <a:p>
                <a:pPr/>
                <a14:m>
                  <m:oMathPara xmlns:m="http://schemas.openxmlformats.org/officeDocument/2006/math">
                    <m:oMathParaPr>
                      <m:jc m:val="left"/>
                    </m:oMathParaPr>
                    <m:oMath xmlns:m="http://schemas.openxmlformats.org/officeDocument/2006/math">
                      <m:sSup>
                        <m:sSupPr>
                          <m:ctrlPr>
                            <a:rPr lang="it-IT" sz="1800" i="1">
                              <a:solidFill>
                                <a:srgbClr val="000000"/>
                              </a:solidFill>
                              <a:latin typeface="Cambria Math" panose="02040503050406030204" pitchFamily="18" charset="0"/>
                            </a:rPr>
                          </m:ctrlPr>
                        </m:sSupPr>
                        <m:e>
                          <m:acc>
                            <m:accPr>
                              <m:chr m:val="⃗"/>
                              <m:ctrlPr>
                                <a:rPr lang="it-IT" sz="1800" i="1">
                                  <a:solidFill>
                                    <a:srgbClr val="000000"/>
                                  </a:solidFill>
                                  <a:latin typeface="Cambria Math" panose="02040503050406030204" pitchFamily="18" charset="0"/>
                                </a:rPr>
                              </m:ctrlPr>
                            </m:accPr>
                            <m:e>
                              <m:acc>
                                <m:accPr>
                                  <m:chr m:val="̂"/>
                                  <m:ctrlPr>
                                    <a:rPr lang="it-IT" sz="1800" i="1">
                                      <a:solidFill>
                                        <a:srgbClr val="000000"/>
                                      </a:solidFill>
                                      <a:latin typeface="Cambria Math" panose="02040503050406030204" pitchFamily="18" charset="0"/>
                                    </a:rPr>
                                  </m:ctrlPr>
                                </m:accPr>
                                <m:e>
                                  <m:r>
                                    <a:rPr lang="it-IT" sz="1800" i="1">
                                      <a:solidFill>
                                        <a:srgbClr val="000000"/>
                                      </a:solidFill>
                                      <a:latin typeface="Cambria Math" panose="02040503050406030204" pitchFamily="18" charset="0"/>
                                    </a:rPr>
                                    <m:t>𝑥</m:t>
                                  </m:r>
                                </m:e>
                              </m:acc>
                            </m:e>
                          </m:acc>
                        </m:e>
                        <m:sup>
                          <m:r>
                            <a:rPr lang="it-IT" sz="1800" i="1">
                              <a:solidFill>
                                <a:srgbClr val="000000"/>
                              </a:solidFill>
                              <a:latin typeface="Cambria Math" panose="02040503050406030204" pitchFamily="18" charset="0"/>
                            </a:rPr>
                            <m:t>𝑛𝑐</m:t>
                          </m:r>
                        </m:sup>
                      </m:sSup>
                      <m:r>
                        <a:rPr lang="it-IT" sz="1800" i="1">
                          <a:solidFill>
                            <a:srgbClr val="000000"/>
                          </a:solidFill>
                          <a:latin typeface="Cambria Math" panose="02040503050406030204" pitchFamily="18" charset="0"/>
                        </a:rPr>
                        <m:t>≅</m:t>
                      </m:r>
                      <m:sSup>
                        <m:sSupPr>
                          <m:ctrlPr>
                            <a:rPr lang="it-IT" sz="1800" i="1">
                              <a:solidFill>
                                <a:srgbClr val="000000"/>
                              </a:solidFill>
                              <a:latin typeface="Cambria Math" panose="02040503050406030204" pitchFamily="18" charset="0"/>
                            </a:rPr>
                          </m:ctrlPr>
                        </m:sSupPr>
                        <m:e>
                          <m:acc>
                            <m:accPr>
                              <m:chr m:val="⃗"/>
                              <m:ctrlPr>
                                <a:rPr lang="it-IT" sz="1800" i="1">
                                  <a:solidFill>
                                    <a:srgbClr val="000000"/>
                                  </a:solidFill>
                                  <a:latin typeface="Cambria Math" panose="02040503050406030204" pitchFamily="18" charset="0"/>
                                </a:rPr>
                              </m:ctrlPr>
                            </m:accPr>
                            <m:e>
                              <m:r>
                                <a:rPr lang="it-IT" sz="1800" i="1">
                                  <a:solidFill>
                                    <a:srgbClr val="000000"/>
                                  </a:solidFill>
                                  <a:latin typeface="Cambria Math" panose="02040503050406030204" pitchFamily="18" charset="0"/>
                                </a:rPr>
                                <m:t>𝑥</m:t>
                              </m:r>
                            </m:e>
                          </m:acc>
                        </m:e>
                        <m:sup>
                          <m:r>
                            <a:rPr lang="it-IT" sz="1800" i="1">
                              <a:solidFill>
                                <a:srgbClr val="000000"/>
                              </a:solidFill>
                              <a:latin typeface="Cambria Math" panose="02040503050406030204" pitchFamily="18" charset="0"/>
                            </a:rPr>
                            <m:t>𝑜𝑏𝑠</m:t>
                          </m:r>
                          <m:r>
                            <a:rPr lang="it-IT" sz="1800" i="1">
                              <a:solidFill>
                                <a:srgbClr val="000000"/>
                              </a:solidFill>
                              <a:latin typeface="Cambria Math" panose="02040503050406030204" pitchFamily="18" charset="0"/>
                            </a:rPr>
                            <m:t>−</m:t>
                          </m:r>
                          <m:r>
                            <a:rPr lang="it-IT" sz="1800" i="1">
                              <a:solidFill>
                                <a:srgbClr val="000000"/>
                              </a:solidFill>
                              <a:latin typeface="Cambria Math" panose="02040503050406030204" pitchFamily="18" charset="0"/>
                            </a:rPr>
                            <m:t>𝑛𝑐</m:t>
                          </m:r>
                        </m:sup>
                      </m:sSup>
                    </m:oMath>
                  </m:oMathPara>
                </a14:m>
                <a:endParaRPr lang="it-IT" dirty="0"/>
              </a:p>
            </p:txBody>
          </p:sp>
        </mc:Choice>
        <mc:Fallback xmlns="">
          <p:sp>
            <p:nvSpPr>
              <p:cNvPr id="677898" name="Object 4"/>
              <p:cNvSpPr txBox="1">
                <a:spLocks noRot="1" noChangeAspect="1" noMove="1" noResize="1" noEditPoints="1" noAdjustHandles="1" noChangeArrowheads="1" noChangeShapeType="1" noTextEdit="1"/>
              </p:cNvSpPr>
              <p:nvPr/>
            </p:nvSpPr>
            <p:spPr bwMode="auto">
              <a:xfrm>
                <a:off x="3149610" y="4497890"/>
                <a:ext cx="1881187" cy="458317"/>
              </a:xfrm>
              <a:prstGeom prst="rect">
                <a:avLst/>
              </a:prstGeom>
              <a:blipFill>
                <a:blip r:embed="rId8"/>
                <a:stretch>
                  <a:fillRect t="-20000"/>
                </a:stretch>
              </a:blipFill>
            </p:spPr>
            <p:txBody>
              <a:bodyPr/>
              <a:lstStyle/>
              <a:p>
                <a:r>
                  <a:rPr lang="it-IT">
                    <a:noFill/>
                  </a:rPr>
                  <a:t> </a:t>
                </a:r>
              </a:p>
            </p:txBody>
          </p:sp>
        </mc:Fallback>
      </mc:AlternateContent>
      <p:graphicFrame>
        <p:nvGraphicFramePr>
          <p:cNvPr id="1074184" name="Object 1"/>
          <p:cNvGraphicFramePr>
            <a:graphicFrameLocks noChangeAspect="1"/>
          </p:cNvGraphicFramePr>
          <p:nvPr/>
        </p:nvGraphicFramePr>
        <p:xfrm>
          <a:off x="1660109" y="2323678"/>
          <a:ext cx="460375" cy="392113"/>
        </p:xfrm>
        <a:graphic>
          <a:graphicData uri="http://schemas.openxmlformats.org/presentationml/2006/ole">
            <mc:AlternateContent xmlns:mc="http://schemas.openxmlformats.org/markup-compatibility/2006">
              <mc:Choice xmlns:v="urn:schemas-microsoft-com:vml" Requires="v">
                <p:oleObj name="Equazione" r:id="rId9" imgW="266400" imgH="228600" progId="Equation.3">
                  <p:embed/>
                </p:oleObj>
              </mc:Choice>
              <mc:Fallback>
                <p:oleObj name="Equazione" r:id="rId9" imgW="266400" imgH="228600" progId="Equation.3">
                  <p:embed/>
                  <p:pic>
                    <p:nvPicPr>
                      <p:cNvPr id="1074184" name="Object 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60109" y="2323678"/>
                        <a:ext cx="460375" cy="392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74185" name="Object 2"/>
          <p:cNvGraphicFramePr>
            <a:graphicFrameLocks noChangeAspect="1"/>
          </p:cNvGraphicFramePr>
          <p:nvPr/>
        </p:nvGraphicFramePr>
        <p:xfrm>
          <a:off x="1656194" y="3355880"/>
          <a:ext cx="457200" cy="392113"/>
        </p:xfrm>
        <a:graphic>
          <a:graphicData uri="http://schemas.openxmlformats.org/presentationml/2006/ole">
            <mc:AlternateContent xmlns:mc="http://schemas.openxmlformats.org/markup-compatibility/2006">
              <mc:Choice xmlns:v="urn:schemas-microsoft-com:vml" Requires="v">
                <p:oleObj name="Equazione" r:id="rId11" imgW="266400" imgH="228600" progId="Equation.3">
                  <p:embed/>
                </p:oleObj>
              </mc:Choice>
              <mc:Fallback>
                <p:oleObj name="Equazione" r:id="rId11" imgW="266400" imgH="228600" progId="Equation.3">
                  <p:embed/>
                  <p:pic>
                    <p:nvPicPr>
                      <p:cNvPr id="1074185" name="Object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656194" y="3355880"/>
                        <a:ext cx="457200" cy="392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7" name="Connettore 2 6"/>
          <p:cNvCxnSpPr>
            <a:cxnSpLocks/>
            <a:endCxn id="3120" idx="2"/>
          </p:cNvCxnSpPr>
          <p:nvPr/>
        </p:nvCxnSpPr>
        <p:spPr bwMode="auto">
          <a:xfrm>
            <a:off x="2269074" y="1891570"/>
            <a:ext cx="305275" cy="671586"/>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sp>
        <p:nvSpPr>
          <p:cNvPr id="39" name="CasellaDiTesto 38"/>
          <p:cNvSpPr txBox="1"/>
          <p:nvPr/>
        </p:nvSpPr>
        <p:spPr>
          <a:xfrm>
            <a:off x="5487869" y="1420336"/>
            <a:ext cx="2795144" cy="707886"/>
          </a:xfrm>
          <a:prstGeom prst="rect">
            <a:avLst/>
          </a:prstGeom>
          <a:noFill/>
        </p:spPr>
        <p:txBody>
          <a:bodyPr wrap="square" rtlCol="0">
            <a:spAutoFit/>
          </a:bodyPr>
          <a:lstStyle/>
          <a:p>
            <a:pPr algn="ctr" eaLnBrk="1" hangingPunct="1"/>
            <a:r>
              <a:rPr lang="it-IT" sz="2000" dirty="0" err="1">
                <a:solidFill>
                  <a:srgbClr val="3333CC"/>
                </a:solidFill>
                <a:latin typeface="Calibri" panose="020F0502020204030204" pitchFamily="34" charset="0"/>
                <a:cs typeface="Arial" pitchFamily="34" charset="0"/>
              </a:rPr>
              <a:t>Signal</a:t>
            </a:r>
            <a:endParaRPr lang="it-IT" sz="2000" dirty="0">
              <a:solidFill>
                <a:srgbClr val="3333CC"/>
              </a:solidFill>
              <a:latin typeface="Calibri" panose="020F0502020204030204" pitchFamily="34" charset="0"/>
              <a:cs typeface="Arial" pitchFamily="34" charset="0"/>
            </a:endParaRPr>
          </a:p>
          <a:p>
            <a:pPr algn="ctr" eaLnBrk="1" hangingPunct="1"/>
            <a:r>
              <a:rPr lang="it-IT" sz="2000" dirty="0" err="1">
                <a:solidFill>
                  <a:srgbClr val="3333CC"/>
                </a:solidFill>
                <a:latin typeface="Calibri" panose="020F0502020204030204" pitchFamily="34" charset="0"/>
                <a:cs typeface="Arial" pitchFamily="34" charset="0"/>
              </a:rPr>
              <a:t>reconstructions</a:t>
            </a:r>
            <a:endParaRPr lang="it-IT" sz="2000" dirty="0">
              <a:solidFill>
                <a:srgbClr val="3333CC"/>
              </a:solidFill>
              <a:latin typeface="Calibri" panose="020F0502020204030204" pitchFamily="34" charset="0"/>
              <a:cs typeface="Arial" pitchFamily="34" charset="0"/>
            </a:endParaRPr>
          </a:p>
        </p:txBody>
      </p:sp>
      <p:sp>
        <p:nvSpPr>
          <p:cNvPr id="42" name="Segnaposto contenuto 5">
            <a:extLst>
              <a:ext uri="{FF2B5EF4-FFF2-40B4-BE49-F238E27FC236}">
                <a16:creationId xmlns:a16="http://schemas.microsoft.com/office/drawing/2014/main" id="{5A58672B-8891-408A-9061-813EF472A263}"/>
              </a:ext>
            </a:extLst>
          </p:cNvPr>
          <p:cNvSpPr txBox="1">
            <a:spLocks/>
          </p:cNvSpPr>
          <p:nvPr/>
        </p:nvSpPr>
        <p:spPr bwMode="auto">
          <a:xfrm>
            <a:off x="448592" y="4475692"/>
            <a:ext cx="3835375" cy="62923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285750" indent="-285750" algn="just">
              <a:buFont typeface="Arial" panose="020B0604020202020204" pitchFamily="34" charset="0"/>
              <a:buChar char="•"/>
              <a:defRPr/>
            </a:pPr>
            <a:r>
              <a:rPr lang="en-US" sz="1700" kern="0" dirty="0">
                <a:highlight>
                  <a:srgbClr val="FFFF00"/>
                </a:highlight>
                <a:latin typeface="+mn-lt"/>
              </a:rPr>
              <a:t>Robust</a:t>
            </a:r>
            <a:r>
              <a:rPr lang="en-US" sz="1700" kern="0" dirty="0">
                <a:latin typeface="+mn-lt"/>
              </a:rPr>
              <a:t> reconstruction if: </a:t>
            </a:r>
          </a:p>
          <a:p>
            <a:pPr algn="just">
              <a:defRPr/>
            </a:pPr>
            <a:endParaRPr lang="en-US" sz="1700" kern="0" dirty="0">
              <a:latin typeface="+mn-lt"/>
            </a:endParaRPr>
          </a:p>
          <a:p>
            <a:pPr marL="285750" indent="-285750" algn="just">
              <a:buFont typeface="Arial" panose="020B0604020202020204" pitchFamily="34" charset="0"/>
              <a:buChar char="•"/>
              <a:defRPr/>
            </a:pPr>
            <a:r>
              <a:rPr lang="en-US" sz="1700" kern="0" dirty="0">
                <a:latin typeface="+mn-lt"/>
              </a:rPr>
              <a:t>Error to measure Robustness:</a:t>
            </a:r>
            <a:endParaRPr lang="en-US" sz="1400" kern="0" dirty="0">
              <a:latin typeface="+mn-lt"/>
            </a:endParaRPr>
          </a:p>
        </p:txBody>
      </p:sp>
      <mc:AlternateContent xmlns:mc="http://schemas.openxmlformats.org/markup-compatibility/2006" xmlns:a14="http://schemas.microsoft.com/office/drawing/2010/main">
        <mc:Choice Requires="a14">
          <p:sp>
            <p:nvSpPr>
              <p:cNvPr id="45" name="CasellaDiTesto 44">
                <a:extLst>
                  <a:ext uri="{FF2B5EF4-FFF2-40B4-BE49-F238E27FC236}">
                    <a16:creationId xmlns:a16="http://schemas.microsoft.com/office/drawing/2014/main" id="{B276E7A8-4F2C-407A-AD9B-608D0EFDB6D2}"/>
                  </a:ext>
                </a:extLst>
              </p:cNvPr>
              <p:cNvSpPr txBox="1"/>
              <p:nvPr/>
            </p:nvSpPr>
            <p:spPr>
              <a:xfrm>
                <a:off x="1763688" y="5604213"/>
                <a:ext cx="5815761" cy="903196"/>
              </a:xfrm>
              <a:prstGeom prst="rect">
                <a:avLst/>
              </a:prstGeom>
              <a:noFill/>
            </p:spPr>
            <p:txBody>
              <a:bodyPr wrap="square">
                <a:spAutoFit/>
              </a:bodyPr>
              <a:lstStyle/>
              <a:p>
                <a:r>
                  <a:rPr lang="en-GB" sz="2400" b="0" dirty="0"/>
                  <a:t>Robustness</a:t>
                </a:r>
                <a14:m>
                  <m:oMath xmlns:m="http://schemas.openxmlformats.org/officeDocument/2006/math">
                    <m:r>
                      <a:rPr lang="en-GB" sz="2400" b="0" i="1" smtClean="0">
                        <a:latin typeface="Cambria Math" panose="02040503050406030204" pitchFamily="18" charset="0"/>
                      </a:rPr>
                      <m:t>=</m:t>
                    </m:r>
                  </m:oMath>
                </a14:m>
                <a:r>
                  <a:rPr lang="en-GB" sz="2400" dirty="0"/>
                  <a:t> </a:t>
                </a:r>
                <a14:m>
                  <m:oMath xmlns:m="http://schemas.openxmlformats.org/officeDocument/2006/math">
                    <m:f>
                      <m:fPr>
                        <m:ctrlPr>
                          <a:rPr lang="en-GB" sz="2400" i="1">
                            <a:latin typeface="Cambria Math" panose="02040503050406030204" pitchFamily="18" charset="0"/>
                          </a:rPr>
                        </m:ctrlPr>
                      </m:fPr>
                      <m:num>
                        <m:nary>
                          <m:naryPr>
                            <m:chr m:val="∑"/>
                            <m:ctrlPr>
                              <a:rPr lang="en-GB" sz="2400" i="1">
                                <a:latin typeface="Cambria Math" panose="02040503050406030204" pitchFamily="18" charset="0"/>
                              </a:rPr>
                            </m:ctrlPr>
                          </m:naryPr>
                          <m:sub>
                            <m:r>
                              <m:rPr>
                                <m:brk m:alnAt="23"/>
                              </m:rPr>
                              <a:rPr lang="en-GB" sz="2400" i="1">
                                <a:latin typeface="Cambria Math" panose="02040503050406030204" pitchFamily="18" charset="0"/>
                              </a:rPr>
                              <m:t>𝑡</m:t>
                            </m:r>
                            <m:r>
                              <a:rPr lang="en-GB" sz="2400" i="1">
                                <a:latin typeface="Cambria Math" panose="02040503050406030204" pitchFamily="18" charset="0"/>
                              </a:rPr>
                              <m:t>=</m:t>
                            </m:r>
                            <m:r>
                              <m:rPr>
                                <m:brk m:alnAt="23"/>
                              </m:rPr>
                              <a:rPr lang="en-GB" sz="2400" i="1">
                                <a:latin typeface="Cambria Math" panose="02040503050406030204" pitchFamily="18" charset="0"/>
                              </a:rPr>
                              <m:t>1</m:t>
                            </m:r>
                          </m:sub>
                          <m:sup>
                            <m:sSub>
                              <m:sSubPr>
                                <m:ctrlPr>
                                  <a:rPr lang="en-GB" sz="2400" i="1">
                                    <a:latin typeface="Cambria Math" panose="02040503050406030204" pitchFamily="18" charset="0"/>
                                  </a:rPr>
                                </m:ctrlPr>
                              </m:sSubPr>
                              <m:e>
                                <m:r>
                                  <a:rPr lang="en-GB" sz="2400" i="1">
                                    <a:latin typeface="Cambria Math" panose="02040503050406030204" pitchFamily="18" charset="0"/>
                                  </a:rPr>
                                  <m:t>𝑁</m:t>
                                </m:r>
                              </m:e>
                              <m:sub>
                                <m:r>
                                  <a:rPr lang="en-GB" sz="2400" i="1">
                                    <a:latin typeface="Cambria Math" panose="02040503050406030204" pitchFamily="18" charset="0"/>
                                  </a:rPr>
                                  <m:t>𝑣𝑎𝑙𝑖𝑑</m:t>
                                </m:r>
                              </m:sub>
                            </m:sSub>
                          </m:sup>
                          <m:e>
                            <m:sSup>
                              <m:sSupPr>
                                <m:ctrlPr>
                                  <a:rPr lang="en-GB" sz="2400" i="1">
                                    <a:latin typeface="Cambria Math" panose="02040503050406030204" pitchFamily="18" charset="0"/>
                                  </a:rPr>
                                </m:ctrlPr>
                              </m:sSupPr>
                              <m:e>
                                <m:d>
                                  <m:dPr>
                                    <m:begChr m:val="|"/>
                                    <m:endChr m:val="|"/>
                                    <m:ctrlPr>
                                      <a:rPr lang="en-GB" sz="2400" i="1">
                                        <a:latin typeface="Cambria Math" panose="02040503050406030204" pitchFamily="18" charset="0"/>
                                      </a:rPr>
                                    </m:ctrlPr>
                                  </m:dPr>
                                  <m:e>
                                    <m:sSup>
                                      <m:sSupPr>
                                        <m:ctrlPr>
                                          <a:rPr lang="en-GB" i="1" smtClean="0">
                                            <a:latin typeface="Cambria Math" panose="02040503050406030204" pitchFamily="18" charset="0"/>
                                          </a:rPr>
                                        </m:ctrlPr>
                                      </m:sSupPr>
                                      <m:e>
                                        <m:sSub>
                                          <m:sSubPr>
                                            <m:ctrlPr>
                                              <a:rPr lang="it-IT" i="1">
                                                <a:latin typeface="Cambria Math" panose="02040503050406030204" pitchFamily="18" charset="0"/>
                                              </a:rPr>
                                            </m:ctrlPr>
                                          </m:sSubPr>
                                          <m:e>
                                            <m:acc>
                                              <m:accPr>
                                                <m:chr m:val="⃗"/>
                                                <m:ctrlPr>
                                                  <a:rPr lang="en-GB" i="1">
                                                    <a:latin typeface="Cambria Math" panose="02040503050406030204" pitchFamily="18" charset="0"/>
                                                  </a:rPr>
                                                </m:ctrlPr>
                                              </m:accPr>
                                              <m:e>
                                                <m:r>
                                                  <a:rPr lang="en-GB" i="1">
                                                    <a:latin typeface="Cambria Math" panose="02040503050406030204" pitchFamily="18" charset="0"/>
                                                  </a:rPr>
                                                  <m:t>𝑥</m:t>
                                                </m:r>
                                              </m:e>
                                            </m:acc>
                                          </m:e>
                                          <m:sub>
                                            <m:r>
                                              <a:rPr lang="it-IT" i="1">
                                                <a:latin typeface="Cambria Math" panose="02040503050406030204" pitchFamily="18" charset="0"/>
                                              </a:rPr>
                                              <m:t>1</m:t>
                                            </m:r>
                                          </m:sub>
                                        </m:sSub>
                                      </m:e>
                                      <m:sup>
                                        <m:r>
                                          <a:rPr lang="it-IT" i="1">
                                            <a:latin typeface="Cambria Math" panose="02040503050406030204" pitchFamily="18" charset="0"/>
                                          </a:rPr>
                                          <m:t>𝑜𝑏𝑠</m:t>
                                        </m:r>
                                        <m:r>
                                          <a:rPr lang="it-IT" i="1">
                                            <a:latin typeface="Cambria Math" panose="02040503050406030204" pitchFamily="18" charset="0"/>
                                          </a:rPr>
                                          <m:t>−</m:t>
                                        </m:r>
                                        <m:r>
                                          <a:rPr lang="it-IT" i="1">
                                            <a:latin typeface="Cambria Math" panose="02040503050406030204" pitchFamily="18" charset="0"/>
                                          </a:rPr>
                                          <m:t>𝑛𝑐</m:t>
                                        </m:r>
                                        <m:r>
                                          <a:rPr lang="it-IT" i="1">
                                            <a:latin typeface="Cambria Math" panose="02040503050406030204" pitchFamily="18" charset="0"/>
                                          </a:rPr>
                                          <m:t> </m:t>
                                        </m:r>
                                      </m:sup>
                                    </m:sSup>
                                    <m:d>
                                      <m:dPr>
                                        <m:ctrlPr>
                                          <a:rPr lang="en-GB" i="1">
                                            <a:latin typeface="Cambria Math" panose="02040503050406030204" pitchFamily="18" charset="0"/>
                                          </a:rPr>
                                        </m:ctrlPr>
                                      </m:dPr>
                                      <m:e>
                                        <m:r>
                                          <a:rPr lang="en-GB" i="1">
                                            <a:latin typeface="Cambria Math" panose="02040503050406030204" pitchFamily="18" charset="0"/>
                                          </a:rPr>
                                          <m:t>𝑡</m:t>
                                        </m:r>
                                      </m:e>
                                    </m:d>
                                    <m:r>
                                      <a:rPr lang="en-GB" b="0" i="1" smtClean="0">
                                        <a:latin typeface="Cambria Math" panose="02040503050406030204" pitchFamily="18" charset="0"/>
                                      </a:rPr>
                                      <m:t> − </m:t>
                                    </m:r>
                                    <m:sSubSup>
                                      <m:sSubSupPr>
                                        <m:ctrlPr>
                                          <a:rPr lang="it-IT" sz="2400" b="0" i="1" smtClean="0">
                                            <a:latin typeface="Cambria Math" panose="02040503050406030204" pitchFamily="18" charset="0"/>
                                          </a:rPr>
                                        </m:ctrlPr>
                                      </m:sSubSupPr>
                                      <m:e>
                                        <m:acc>
                                          <m:accPr>
                                            <m:chr m:val="̂"/>
                                            <m:ctrlPr>
                                              <a:rPr lang="en-GB" sz="2400" i="1" smtClean="0">
                                                <a:latin typeface="Cambria Math" panose="02040503050406030204" pitchFamily="18" charset="0"/>
                                              </a:rPr>
                                            </m:ctrlPr>
                                          </m:accPr>
                                          <m:e>
                                            <m:r>
                                              <a:rPr lang="it-IT" sz="2400" b="0" i="1" smtClean="0">
                                                <a:latin typeface="Cambria Math" panose="02040503050406030204" pitchFamily="18" charset="0"/>
                                              </a:rPr>
                                              <m:t>𝑥</m:t>
                                            </m:r>
                                          </m:e>
                                        </m:acc>
                                      </m:e>
                                      <m:sub>
                                        <m:r>
                                          <a:rPr lang="it-IT" sz="2400" b="0" i="1" smtClean="0">
                                            <a:latin typeface="Cambria Math" panose="02040503050406030204" pitchFamily="18" charset="0"/>
                                          </a:rPr>
                                          <m:t>1</m:t>
                                        </m:r>
                                      </m:sub>
                                      <m:sup>
                                        <m:r>
                                          <a:rPr lang="it-IT" sz="2400" b="0" i="1" smtClean="0">
                                            <a:latin typeface="Cambria Math" panose="02040503050406030204" pitchFamily="18" charset="0"/>
                                          </a:rPr>
                                          <m:t>𝑛𝑐</m:t>
                                        </m:r>
                                      </m:sup>
                                    </m:sSubSup>
                                    <m:r>
                                      <a:rPr lang="en-GB" sz="2400" i="1">
                                        <a:latin typeface="Cambria Math" panose="02040503050406030204" pitchFamily="18" charset="0"/>
                                      </a:rPr>
                                      <m:t>(</m:t>
                                    </m:r>
                                    <m:r>
                                      <a:rPr lang="en-GB" sz="2400" i="1">
                                        <a:latin typeface="Cambria Math" panose="02040503050406030204" pitchFamily="18" charset="0"/>
                                      </a:rPr>
                                      <m:t>𝑡</m:t>
                                    </m:r>
                                    <m:r>
                                      <a:rPr lang="en-GB" sz="2400" i="1">
                                        <a:latin typeface="Cambria Math" panose="02040503050406030204" pitchFamily="18" charset="0"/>
                                      </a:rPr>
                                      <m:t>)</m:t>
                                    </m:r>
                                  </m:e>
                                </m:d>
                              </m:e>
                              <m:sup>
                                <m:r>
                                  <a:rPr lang="it-IT" sz="2400" i="1">
                                    <a:latin typeface="Cambria Math" charset="0"/>
                                  </a:rPr>
                                  <m:t>2</m:t>
                                </m:r>
                              </m:sup>
                            </m:sSup>
                          </m:e>
                        </m:nary>
                      </m:num>
                      <m:den>
                        <m:sSub>
                          <m:sSubPr>
                            <m:ctrlPr>
                              <a:rPr lang="en-GB" sz="2400" i="1">
                                <a:latin typeface="Cambria Math" panose="02040503050406030204" pitchFamily="18" charset="0"/>
                              </a:rPr>
                            </m:ctrlPr>
                          </m:sSubPr>
                          <m:e>
                            <m:r>
                              <a:rPr lang="en-GB" sz="2400" i="1">
                                <a:latin typeface="Cambria Math" panose="02040503050406030204" pitchFamily="18" charset="0"/>
                              </a:rPr>
                              <m:t>𝑁</m:t>
                            </m:r>
                          </m:e>
                          <m:sub>
                            <m:r>
                              <a:rPr lang="en-GB" sz="2400" i="1">
                                <a:latin typeface="Cambria Math" panose="02040503050406030204" pitchFamily="18" charset="0"/>
                              </a:rPr>
                              <m:t>𝑣𝑎𝑙𝑖𝑑</m:t>
                            </m:r>
                          </m:sub>
                        </m:sSub>
                      </m:den>
                    </m:f>
                  </m:oMath>
                </a14:m>
                <a:endParaRPr lang="it-IT" dirty="0"/>
              </a:p>
            </p:txBody>
          </p:sp>
        </mc:Choice>
        <mc:Fallback xmlns="">
          <p:sp>
            <p:nvSpPr>
              <p:cNvPr id="45" name="CasellaDiTesto 44">
                <a:extLst>
                  <a:ext uri="{FF2B5EF4-FFF2-40B4-BE49-F238E27FC236}">
                    <a16:creationId xmlns:a16="http://schemas.microsoft.com/office/drawing/2014/main" id="{B276E7A8-4F2C-407A-AD9B-608D0EFDB6D2}"/>
                  </a:ext>
                </a:extLst>
              </p:cNvPr>
              <p:cNvSpPr txBox="1">
                <a:spLocks noRot="1" noChangeAspect="1" noMove="1" noResize="1" noEditPoints="1" noAdjustHandles="1" noChangeArrowheads="1" noChangeShapeType="1" noTextEdit="1"/>
              </p:cNvSpPr>
              <p:nvPr/>
            </p:nvSpPr>
            <p:spPr>
              <a:xfrm>
                <a:off x="1763688" y="5604213"/>
                <a:ext cx="5815761" cy="903196"/>
              </a:xfrm>
              <a:prstGeom prst="rect">
                <a:avLst/>
              </a:prstGeom>
              <a:blipFill>
                <a:blip r:embed="rId13"/>
                <a:stretch>
                  <a:fillRect/>
                </a:stretch>
              </a:blipFill>
            </p:spPr>
            <p:txBody>
              <a:bodyPr/>
              <a:lstStyle/>
              <a:p>
                <a:r>
                  <a:rPr lang="en-US">
                    <a:noFill/>
                  </a:rPr>
                  <a:t> </a:t>
                </a:r>
              </a:p>
            </p:txBody>
          </p:sp>
        </mc:Fallback>
      </mc:AlternateContent>
      <p:sp>
        <p:nvSpPr>
          <p:cNvPr id="55" name="CasellaDiTesto 54">
            <a:extLst>
              <a:ext uri="{FF2B5EF4-FFF2-40B4-BE49-F238E27FC236}">
                <a16:creationId xmlns:a16="http://schemas.microsoft.com/office/drawing/2014/main" id="{2DD99050-61CE-4479-AA7A-B6ADC975593B}"/>
              </a:ext>
            </a:extLst>
          </p:cNvPr>
          <p:cNvSpPr txBox="1"/>
          <p:nvPr/>
        </p:nvSpPr>
        <p:spPr>
          <a:xfrm>
            <a:off x="3893771" y="5089703"/>
            <a:ext cx="2455488" cy="523220"/>
          </a:xfrm>
          <a:prstGeom prst="rect">
            <a:avLst/>
          </a:prstGeom>
          <a:noFill/>
          <a:ln>
            <a:solidFill>
              <a:srgbClr val="00B050"/>
            </a:solidFill>
          </a:ln>
        </p:spPr>
        <p:txBody>
          <a:bodyPr wrap="square" rtlCol="0">
            <a:spAutoFit/>
          </a:bodyPr>
          <a:lstStyle/>
          <a:p>
            <a:r>
              <a:rPr lang="it-IT" sz="1400" dirty="0" err="1"/>
              <a:t>Normal</a:t>
            </a:r>
            <a:r>
              <a:rPr lang="it-IT" sz="1400" dirty="0"/>
              <a:t> </a:t>
            </a:r>
            <a:r>
              <a:rPr lang="it-IT" sz="1400" dirty="0" err="1"/>
              <a:t>condition</a:t>
            </a:r>
            <a:r>
              <a:rPr lang="it-IT" sz="1400" dirty="0"/>
              <a:t> data (</a:t>
            </a:r>
            <a:r>
              <a:rPr lang="it-IT" sz="1400" dirty="0" err="1"/>
              <a:t>before</a:t>
            </a:r>
            <a:r>
              <a:rPr lang="it-IT" sz="1400" dirty="0"/>
              <a:t> </a:t>
            </a:r>
            <a:r>
              <a:rPr lang="it-IT" sz="1400" dirty="0" err="1"/>
              <a:t>anomaly</a:t>
            </a:r>
            <a:r>
              <a:rPr lang="it-IT" sz="1400" dirty="0"/>
              <a:t> </a:t>
            </a:r>
            <a:r>
              <a:rPr lang="it-IT" sz="1400" dirty="0" err="1"/>
              <a:t>simulation</a:t>
            </a:r>
            <a:r>
              <a:rPr lang="it-IT" sz="1400" dirty="0"/>
              <a:t>)</a:t>
            </a:r>
          </a:p>
        </p:txBody>
      </p:sp>
      <p:cxnSp>
        <p:nvCxnSpPr>
          <p:cNvPr id="60" name="Connettore 2 59">
            <a:extLst>
              <a:ext uri="{FF2B5EF4-FFF2-40B4-BE49-F238E27FC236}">
                <a16:creationId xmlns:a16="http://schemas.microsoft.com/office/drawing/2014/main" id="{28FCA2E6-8137-408A-BE11-B7AE359BCC73}"/>
              </a:ext>
            </a:extLst>
          </p:cNvPr>
          <p:cNvCxnSpPr>
            <a:cxnSpLocks/>
            <a:endCxn id="55" idx="0"/>
          </p:cNvCxnSpPr>
          <p:nvPr/>
        </p:nvCxnSpPr>
        <p:spPr bwMode="auto">
          <a:xfrm>
            <a:off x="2526164" y="2780928"/>
            <a:ext cx="2595351" cy="2308775"/>
          </a:xfrm>
          <a:prstGeom prst="straightConnector1">
            <a:avLst/>
          </a:prstGeom>
          <a:solidFill>
            <a:schemeClr val="accent1"/>
          </a:solidFill>
          <a:ln w="9525" cap="flat" cmpd="sng" algn="ctr">
            <a:solidFill>
              <a:srgbClr val="00B050"/>
            </a:solidFill>
            <a:prstDash val="solid"/>
            <a:round/>
            <a:headEnd type="none" w="med" len="med"/>
            <a:tailEnd type="triangle"/>
          </a:ln>
          <a:effectLst/>
        </p:spPr>
      </p:cxnSp>
      <p:sp>
        <p:nvSpPr>
          <p:cNvPr id="21" name="Rectangle 20">
            <a:extLst>
              <a:ext uri="{FF2B5EF4-FFF2-40B4-BE49-F238E27FC236}">
                <a16:creationId xmlns:a16="http://schemas.microsoft.com/office/drawing/2014/main" id="{67CB314E-4D78-13B7-3CE1-8E22BAD0EC5F}"/>
              </a:ext>
            </a:extLst>
          </p:cNvPr>
          <p:cNvSpPr/>
          <p:nvPr/>
        </p:nvSpPr>
        <p:spPr bwMode="auto">
          <a:xfrm>
            <a:off x="4860032" y="5650619"/>
            <a:ext cx="1296144" cy="551127"/>
          </a:xfrm>
          <a:prstGeom prst="rect">
            <a:avLst/>
          </a:prstGeom>
          <a:noFill/>
          <a:ln w="9525" cap="flat" cmpd="sng" algn="ctr">
            <a:solidFill>
              <a:srgbClr val="00B050"/>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ndParaRPr>
          </a:p>
        </p:txBody>
      </p:sp>
    </p:spTree>
    <p:extLst>
      <p:ext uri="{BB962C8B-B14F-4D97-AF65-F5344CB8AC3E}">
        <p14:creationId xmlns:p14="http://schemas.microsoft.com/office/powerpoint/2010/main" val="13725501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E3087A-46B5-B97E-C647-74E42A533189}"/>
            </a:ext>
          </a:extLst>
        </p:cNvPr>
        <p:cNvGrpSpPr/>
        <p:nvPr/>
      </p:nvGrpSpPr>
      <p:grpSpPr>
        <a:xfrm>
          <a:off x="0" y="0"/>
          <a:ext cx="0" cy="0"/>
          <a:chOff x="0" y="0"/>
          <a:chExt cx="0" cy="0"/>
        </a:xfrm>
      </p:grpSpPr>
      <p:sp>
        <p:nvSpPr>
          <p:cNvPr id="3082" name="Titolo 1">
            <a:extLst>
              <a:ext uri="{FF2B5EF4-FFF2-40B4-BE49-F238E27FC236}">
                <a16:creationId xmlns:a16="http://schemas.microsoft.com/office/drawing/2014/main" id="{B8206944-A374-DEFF-3034-649F41AB4D3F}"/>
              </a:ext>
            </a:extLst>
          </p:cNvPr>
          <p:cNvSpPr>
            <a:spLocks noGrp="1"/>
          </p:cNvSpPr>
          <p:nvPr>
            <p:ph type="title"/>
          </p:nvPr>
        </p:nvSpPr>
        <p:spPr/>
        <p:txBody>
          <a:bodyPr/>
          <a:lstStyle/>
          <a:p>
            <a:pPr eaLnBrk="1" hangingPunct="1"/>
            <a:r>
              <a:rPr lang="en-US" dirty="0"/>
              <a:t>Robustness</a:t>
            </a:r>
          </a:p>
        </p:txBody>
      </p:sp>
      <p:sp>
        <p:nvSpPr>
          <p:cNvPr id="3083" name="Segnaposto numero diapositiva 3">
            <a:extLst>
              <a:ext uri="{FF2B5EF4-FFF2-40B4-BE49-F238E27FC236}">
                <a16:creationId xmlns:a16="http://schemas.microsoft.com/office/drawing/2014/main" id="{284563BD-818D-01D0-7C89-7D6B2A0AA59C}"/>
              </a:ext>
            </a:extLst>
          </p:cNvPr>
          <p:cNvSpPr txBox="1">
            <a:spLocks noGrp="1"/>
          </p:cNvSpPr>
          <p:nvPr/>
        </p:nvSpPr>
        <p:spPr bwMode="auto">
          <a:xfrm>
            <a:off x="7907338" y="152400"/>
            <a:ext cx="1192212" cy="244475"/>
          </a:xfrm>
          <a:prstGeom prst="rect">
            <a:avLst/>
          </a:prstGeom>
          <a:noFill/>
          <a:ln w="9525">
            <a:noFill/>
            <a:miter lim="800000"/>
            <a:headEnd/>
            <a:tailEnd/>
          </a:ln>
        </p:spPr>
        <p:txBody>
          <a:bodyPr wrap="none" lIns="0" tIns="0" rIns="1080000" bIns="0">
            <a:spAutoFit/>
          </a:bodyPr>
          <a:lstStyle/>
          <a:p>
            <a:pPr algn="r">
              <a:spcBef>
                <a:spcPct val="20000"/>
              </a:spcBef>
            </a:pPr>
            <a:fld id="{7C089F73-B840-4568-96A2-DF5D8E1725B1}" type="slidenum">
              <a:rPr lang="it-IT" sz="1600" b="1">
                <a:solidFill>
                  <a:srgbClr val="FF9900"/>
                </a:solidFill>
                <a:latin typeface="Arial" pitchFamily="34" charset="0"/>
              </a:rPr>
              <a:pPr algn="r">
                <a:spcBef>
                  <a:spcPct val="20000"/>
                </a:spcBef>
              </a:pPr>
              <a:t>11</a:t>
            </a:fld>
            <a:endParaRPr lang="it-IT" sz="1600" b="1">
              <a:solidFill>
                <a:srgbClr val="FF9900"/>
              </a:solidFill>
              <a:latin typeface="Arial" pitchFamily="34" charset="0"/>
            </a:endParaRPr>
          </a:p>
        </p:txBody>
      </p:sp>
      <p:sp>
        <p:nvSpPr>
          <p:cNvPr id="3084" name="CasellaDiTesto 4">
            <a:extLst>
              <a:ext uri="{FF2B5EF4-FFF2-40B4-BE49-F238E27FC236}">
                <a16:creationId xmlns:a16="http://schemas.microsoft.com/office/drawing/2014/main" id="{7214C3F8-3311-C032-BCC2-F5D30D03697B}"/>
              </a:ext>
            </a:extLst>
          </p:cNvPr>
          <p:cNvSpPr txBox="1">
            <a:spLocks noChangeArrowheads="1"/>
          </p:cNvSpPr>
          <p:nvPr/>
        </p:nvSpPr>
        <p:spPr bwMode="auto">
          <a:xfrm>
            <a:off x="640937" y="1036964"/>
            <a:ext cx="7480934" cy="3564053"/>
          </a:xfrm>
          <a:prstGeom prst="rect">
            <a:avLst/>
          </a:prstGeom>
          <a:noFill/>
          <a:ln w="9525">
            <a:noFill/>
            <a:miter lim="800000"/>
            <a:headEnd/>
            <a:tailEnd/>
          </a:ln>
        </p:spPr>
        <p:txBody>
          <a:bodyPr>
            <a:spAutoFit/>
          </a:bodyPr>
          <a:lstStyle/>
          <a:p>
            <a:pPr marL="1698625" indent="-1698625" algn="just">
              <a:spcBef>
                <a:spcPct val="20000"/>
              </a:spcBef>
            </a:pPr>
            <a:endParaRPr lang="en-US" dirty="0">
              <a:solidFill>
                <a:srgbClr val="000000"/>
              </a:solidFill>
              <a:latin typeface="Arial" pitchFamily="34" charset="0"/>
            </a:endParaRPr>
          </a:p>
          <a:p>
            <a:pPr marL="1698625" indent="-1698625" algn="just">
              <a:spcBef>
                <a:spcPct val="20000"/>
              </a:spcBef>
            </a:pPr>
            <a:endParaRPr lang="en-US" dirty="0">
              <a:solidFill>
                <a:srgbClr val="000000"/>
              </a:solidFill>
              <a:latin typeface="Arial" pitchFamily="34" charset="0"/>
            </a:endParaRPr>
          </a:p>
          <a:p>
            <a:pPr marL="1698625" indent="-1698625" algn="just">
              <a:spcBef>
                <a:spcPct val="20000"/>
              </a:spcBef>
            </a:pPr>
            <a:endParaRPr lang="en-US"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p:txBody>
      </p:sp>
      <p:sp>
        <p:nvSpPr>
          <p:cNvPr id="3091" name="Freccia a destra 79">
            <a:extLst>
              <a:ext uri="{FF2B5EF4-FFF2-40B4-BE49-F238E27FC236}">
                <a16:creationId xmlns:a16="http://schemas.microsoft.com/office/drawing/2014/main" id="{A44A6EE4-1032-DE44-66C9-13B58E345C16}"/>
              </a:ext>
            </a:extLst>
          </p:cNvPr>
          <p:cNvSpPr>
            <a:spLocks noChangeArrowheads="1"/>
          </p:cNvSpPr>
          <p:nvPr/>
        </p:nvSpPr>
        <p:spPr bwMode="auto">
          <a:xfrm>
            <a:off x="3334669" y="2605460"/>
            <a:ext cx="522922" cy="1655922"/>
          </a:xfrm>
          <a:prstGeom prst="rightArrow">
            <a:avLst>
              <a:gd name="adj1" fmla="val 50000"/>
              <a:gd name="adj2" fmla="val 50000"/>
            </a:avLst>
          </a:prstGeom>
          <a:noFill/>
          <a:ln w="3175" algn="ctr">
            <a:solidFill>
              <a:schemeClr val="tx1"/>
            </a:solidFill>
            <a:round/>
            <a:headEnd/>
            <a:tailEnd/>
          </a:ln>
        </p:spPr>
        <p:txBody>
          <a:bodyPr lIns="0" tIns="0" rIns="0" bIns="0"/>
          <a:lstStyle/>
          <a:p>
            <a:pPr>
              <a:spcBef>
                <a:spcPct val="20000"/>
              </a:spcBef>
            </a:pPr>
            <a:endParaRPr lang="en-US">
              <a:solidFill>
                <a:srgbClr val="000000"/>
              </a:solidFill>
              <a:latin typeface="Arial" pitchFamily="34" charset="0"/>
            </a:endParaRPr>
          </a:p>
        </p:txBody>
      </p:sp>
      <p:grpSp>
        <p:nvGrpSpPr>
          <p:cNvPr id="2" name="Gruppo 94">
            <a:extLst>
              <a:ext uri="{FF2B5EF4-FFF2-40B4-BE49-F238E27FC236}">
                <a16:creationId xmlns:a16="http://schemas.microsoft.com/office/drawing/2014/main" id="{0D894C63-770E-C983-D0F7-07869D64055D}"/>
              </a:ext>
            </a:extLst>
          </p:cNvPr>
          <p:cNvGrpSpPr>
            <a:grpSpLocks/>
          </p:cNvGrpSpPr>
          <p:nvPr/>
        </p:nvGrpSpPr>
        <p:grpSpPr bwMode="auto">
          <a:xfrm>
            <a:off x="2168809" y="3545577"/>
            <a:ext cx="808672" cy="605790"/>
            <a:chOff x="2737328" y="4900487"/>
            <a:chExt cx="1771369" cy="1306270"/>
          </a:xfrm>
        </p:grpSpPr>
        <p:cxnSp>
          <p:nvCxnSpPr>
            <p:cNvPr id="3121" name="Connettore 1 95">
              <a:extLst>
                <a:ext uri="{FF2B5EF4-FFF2-40B4-BE49-F238E27FC236}">
                  <a16:creationId xmlns:a16="http://schemas.microsoft.com/office/drawing/2014/main" id="{00927D90-B554-AAB6-CE66-CEC2271D126D}"/>
                </a:ext>
              </a:extLst>
            </p:cNvPr>
            <p:cNvCxnSpPr>
              <a:cxnSpLocks noChangeShapeType="1"/>
            </p:cNvCxnSpPr>
            <p:nvPr/>
          </p:nvCxnSpPr>
          <p:spPr bwMode="auto">
            <a:xfrm>
              <a:off x="2751150" y="6206756"/>
              <a:ext cx="1757547" cy="1"/>
            </a:xfrm>
            <a:prstGeom prst="line">
              <a:avLst/>
            </a:prstGeom>
            <a:noFill/>
            <a:ln w="3175" algn="ctr">
              <a:solidFill>
                <a:schemeClr val="tx1"/>
              </a:solidFill>
              <a:round/>
              <a:headEnd/>
              <a:tailEnd type="arrow" w="med" len="med"/>
            </a:ln>
          </p:spPr>
        </p:cxnSp>
        <p:cxnSp>
          <p:nvCxnSpPr>
            <p:cNvPr id="3122" name="Connettore 1 96">
              <a:extLst>
                <a:ext uri="{FF2B5EF4-FFF2-40B4-BE49-F238E27FC236}">
                  <a16:creationId xmlns:a16="http://schemas.microsoft.com/office/drawing/2014/main" id="{DDCE3A16-62BC-C1E1-EAEA-9892221CA4DA}"/>
                </a:ext>
              </a:extLst>
            </p:cNvPr>
            <p:cNvCxnSpPr>
              <a:cxnSpLocks noChangeShapeType="1"/>
            </p:cNvCxnSpPr>
            <p:nvPr/>
          </p:nvCxnSpPr>
          <p:spPr bwMode="auto">
            <a:xfrm rot="5400000" flipH="1" flipV="1">
              <a:off x="2086140" y="5551675"/>
              <a:ext cx="1304325" cy="1949"/>
            </a:xfrm>
            <a:prstGeom prst="line">
              <a:avLst/>
            </a:prstGeom>
            <a:noFill/>
            <a:ln w="3175" algn="ctr">
              <a:solidFill>
                <a:schemeClr val="tx1"/>
              </a:solidFill>
              <a:round/>
              <a:headEnd/>
              <a:tailEnd type="arrow" w="med" len="med"/>
            </a:ln>
          </p:spPr>
        </p:cxnSp>
        <p:sp>
          <p:nvSpPr>
            <p:cNvPr id="3123" name="Figura a mano libera 97">
              <a:extLst>
                <a:ext uri="{FF2B5EF4-FFF2-40B4-BE49-F238E27FC236}">
                  <a16:creationId xmlns:a16="http://schemas.microsoft.com/office/drawing/2014/main" id="{ADDEE1EA-8129-3A81-9D30-D8809A606C03}"/>
                </a:ext>
              </a:extLst>
            </p:cNvPr>
            <p:cNvSpPr>
              <a:spLocks/>
            </p:cNvSpPr>
            <p:nvPr/>
          </p:nvSpPr>
          <p:spPr bwMode="auto">
            <a:xfrm>
              <a:off x="2956956" y="5603169"/>
              <a:ext cx="1413163" cy="229591"/>
            </a:xfrm>
            <a:custGeom>
              <a:avLst/>
              <a:gdLst>
                <a:gd name="T0" fmla="*/ 0 w 1413163"/>
                <a:gd name="T1" fmla="*/ 120733 h 229591"/>
                <a:gd name="T2" fmla="*/ 225631 w 1413163"/>
                <a:gd name="T3" fmla="*/ 13855 h 229591"/>
                <a:gd name="T4" fmla="*/ 415636 w 1413163"/>
                <a:gd name="T5" fmla="*/ 203861 h 229591"/>
                <a:gd name="T6" fmla="*/ 676893 w 1413163"/>
                <a:gd name="T7" fmla="*/ 168235 h 229591"/>
                <a:gd name="T8" fmla="*/ 890649 w 1413163"/>
                <a:gd name="T9" fmla="*/ 191985 h 229591"/>
                <a:gd name="T10" fmla="*/ 1128156 w 1413163"/>
                <a:gd name="T11" fmla="*/ 156359 h 229591"/>
                <a:gd name="T12" fmla="*/ 1330036 w 1413163"/>
                <a:gd name="T13" fmla="*/ 203861 h 229591"/>
                <a:gd name="T14" fmla="*/ 1413163 w 1413163"/>
                <a:gd name="T15" fmla="*/ 180110 h 229591"/>
                <a:gd name="T16" fmla="*/ 0 60000 65536"/>
                <a:gd name="T17" fmla="*/ 0 60000 65536"/>
                <a:gd name="T18" fmla="*/ 0 60000 65536"/>
                <a:gd name="T19" fmla="*/ 0 60000 65536"/>
                <a:gd name="T20" fmla="*/ 0 60000 65536"/>
                <a:gd name="T21" fmla="*/ 0 60000 65536"/>
                <a:gd name="T22" fmla="*/ 0 60000 65536"/>
                <a:gd name="T23" fmla="*/ 0 60000 65536"/>
                <a:gd name="T24" fmla="*/ 0 w 1413163"/>
                <a:gd name="T25" fmla="*/ 0 h 229591"/>
                <a:gd name="T26" fmla="*/ 1413163 w 1413163"/>
                <a:gd name="T27" fmla="*/ 229591 h 22959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13163" h="229591">
                  <a:moveTo>
                    <a:pt x="0" y="120733"/>
                  </a:moveTo>
                  <a:cubicBezTo>
                    <a:pt x="78179" y="60366"/>
                    <a:pt x="156358" y="0"/>
                    <a:pt x="225631" y="13855"/>
                  </a:cubicBezTo>
                  <a:cubicBezTo>
                    <a:pt x="294904" y="27710"/>
                    <a:pt x="340426" y="178131"/>
                    <a:pt x="415636" y="203861"/>
                  </a:cubicBezTo>
                  <a:cubicBezTo>
                    <a:pt x="490846" y="229591"/>
                    <a:pt x="597724" y="170214"/>
                    <a:pt x="676893" y="168235"/>
                  </a:cubicBezTo>
                  <a:cubicBezTo>
                    <a:pt x="756062" y="166256"/>
                    <a:pt x="815439" y="193964"/>
                    <a:pt x="890649" y="191985"/>
                  </a:cubicBezTo>
                  <a:cubicBezTo>
                    <a:pt x="965859" y="190006"/>
                    <a:pt x="1054925" y="154380"/>
                    <a:pt x="1128156" y="156359"/>
                  </a:cubicBezTo>
                  <a:cubicBezTo>
                    <a:pt x="1201387" y="158338"/>
                    <a:pt x="1282535" y="199903"/>
                    <a:pt x="1330036" y="203861"/>
                  </a:cubicBezTo>
                  <a:cubicBezTo>
                    <a:pt x="1377537" y="207819"/>
                    <a:pt x="1395350" y="193964"/>
                    <a:pt x="1413163" y="180110"/>
                  </a:cubicBezTo>
                </a:path>
              </a:pathLst>
            </a:custGeom>
            <a:noFill/>
            <a:ln w="3175" cap="flat" cmpd="sng" algn="ctr">
              <a:solidFill>
                <a:schemeClr val="tx1"/>
              </a:solidFill>
              <a:prstDash val="solid"/>
              <a:round/>
              <a:headEnd type="none" w="med" len="med"/>
              <a:tailEnd type="none" w="med" len="med"/>
            </a:ln>
          </p:spPr>
          <p:txBody>
            <a:bodyPr anchor="ctr"/>
            <a:lstStyle/>
            <a:p>
              <a:pPr eaLnBrk="1" hangingPunct="1"/>
              <a:endParaRPr lang="en-US">
                <a:solidFill>
                  <a:srgbClr val="000000"/>
                </a:solidFill>
                <a:latin typeface="Arial" pitchFamily="34" charset="0"/>
              </a:endParaRPr>
            </a:p>
          </p:txBody>
        </p:sp>
      </p:grpSp>
      <p:sp>
        <p:nvSpPr>
          <p:cNvPr id="3098" name="CasellaDiTesto 99">
            <a:extLst>
              <a:ext uri="{FF2B5EF4-FFF2-40B4-BE49-F238E27FC236}">
                <a16:creationId xmlns:a16="http://schemas.microsoft.com/office/drawing/2014/main" id="{C168E6E4-E052-C714-2DBC-5CD2F64A0A3D}"/>
              </a:ext>
            </a:extLst>
          </p:cNvPr>
          <p:cNvSpPr txBox="1">
            <a:spLocks noChangeArrowheads="1"/>
          </p:cNvSpPr>
          <p:nvPr/>
        </p:nvSpPr>
        <p:spPr bwMode="auto">
          <a:xfrm>
            <a:off x="2954621" y="3947057"/>
            <a:ext cx="215742" cy="290036"/>
          </a:xfrm>
          <a:prstGeom prst="rect">
            <a:avLst/>
          </a:prstGeom>
          <a:noFill/>
          <a:ln w="9525">
            <a:noFill/>
            <a:miter lim="800000"/>
            <a:headEnd/>
            <a:tailEnd/>
          </a:ln>
        </p:spPr>
        <p:txBody>
          <a:bodyPr>
            <a:spAutoFit/>
          </a:bodyPr>
          <a:lstStyle/>
          <a:p>
            <a:pPr algn="ctr">
              <a:spcBef>
                <a:spcPct val="20000"/>
              </a:spcBef>
            </a:pPr>
            <a:r>
              <a:rPr lang="en-US" sz="1500">
                <a:solidFill>
                  <a:srgbClr val="000000"/>
                </a:solidFill>
                <a:latin typeface="Arial" pitchFamily="34" charset="0"/>
              </a:rPr>
              <a:t>t</a:t>
            </a:r>
            <a:endParaRPr lang="en-US" sz="1500" baseline="-25000">
              <a:solidFill>
                <a:srgbClr val="000000"/>
              </a:solidFill>
              <a:latin typeface="Arial" pitchFamily="34" charset="0"/>
            </a:endParaRPr>
          </a:p>
        </p:txBody>
      </p:sp>
      <p:grpSp>
        <p:nvGrpSpPr>
          <p:cNvPr id="3" name="Gruppo 106">
            <a:extLst>
              <a:ext uri="{FF2B5EF4-FFF2-40B4-BE49-F238E27FC236}">
                <a16:creationId xmlns:a16="http://schemas.microsoft.com/office/drawing/2014/main" id="{81DDD9AC-08FF-6231-284C-AB3016544D97}"/>
              </a:ext>
            </a:extLst>
          </p:cNvPr>
          <p:cNvGrpSpPr>
            <a:grpSpLocks/>
          </p:cNvGrpSpPr>
          <p:nvPr/>
        </p:nvGrpSpPr>
        <p:grpSpPr bwMode="auto">
          <a:xfrm>
            <a:off x="2160236" y="2499732"/>
            <a:ext cx="778669" cy="650082"/>
            <a:chOff x="2739303" y="3190504"/>
            <a:chExt cx="1771369" cy="1379478"/>
          </a:xfrm>
        </p:grpSpPr>
        <p:cxnSp>
          <p:nvCxnSpPr>
            <p:cNvPr id="3117" name="Connettore 1 100">
              <a:extLst>
                <a:ext uri="{FF2B5EF4-FFF2-40B4-BE49-F238E27FC236}">
                  <a16:creationId xmlns:a16="http://schemas.microsoft.com/office/drawing/2014/main" id="{BF877B09-5F7B-A38E-25B5-9BA491DEB65C}"/>
                </a:ext>
              </a:extLst>
            </p:cNvPr>
            <p:cNvCxnSpPr>
              <a:cxnSpLocks noChangeShapeType="1"/>
            </p:cNvCxnSpPr>
            <p:nvPr/>
          </p:nvCxnSpPr>
          <p:spPr bwMode="auto">
            <a:xfrm>
              <a:off x="2753125" y="4569980"/>
              <a:ext cx="1757547" cy="2"/>
            </a:xfrm>
            <a:prstGeom prst="line">
              <a:avLst/>
            </a:prstGeom>
            <a:noFill/>
            <a:ln w="3175" algn="ctr">
              <a:solidFill>
                <a:schemeClr val="tx1"/>
              </a:solidFill>
              <a:round/>
              <a:headEnd/>
              <a:tailEnd type="arrow" w="med" len="med"/>
            </a:ln>
          </p:spPr>
        </p:cxnSp>
        <p:cxnSp>
          <p:nvCxnSpPr>
            <p:cNvPr id="3118" name="Connettore 1 101">
              <a:extLst>
                <a:ext uri="{FF2B5EF4-FFF2-40B4-BE49-F238E27FC236}">
                  <a16:creationId xmlns:a16="http://schemas.microsoft.com/office/drawing/2014/main" id="{F5AE3D1B-60E2-9762-F569-EC66B6C352B8}"/>
                </a:ext>
              </a:extLst>
            </p:cNvPr>
            <p:cNvCxnSpPr>
              <a:cxnSpLocks noChangeShapeType="1"/>
            </p:cNvCxnSpPr>
            <p:nvPr/>
          </p:nvCxnSpPr>
          <p:spPr bwMode="auto">
            <a:xfrm rot="5400000" flipH="1" flipV="1">
              <a:off x="2088116" y="3914899"/>
              <a:ext cx="1304324" cy="1950"/>
            </a:xfrm>
            <a:prstGeom prst="line">
              <a:avLst/>
            </a:prstGeom>
            <a:noFill/>
            <a:ln w="3175" algn="ctr">
              <a:solidFill>
                <a:schemeClr val="tx1"/>
              </a:solidFill>
              <a:round/>
              <a:headEnd/>
              <a:tailEnd type="arrow" w="med" len="med"/>
            </a:ln>
          </p:spPr>
        </p:cxnSp>
        <p:sp>
          <p:nvSpPr>
            <p:cNvPr id="3119" name="Figura a mano libera 102">
              <a:extLst>
                <a:ext uri="{FF2B5EF4-FFF2-40B4-BE49-F238E27FC236}">
                  <a16:creationId xmlns:a16="http://schemas.microsoft.com/office/drawing/2014/main" id="{A1E81FB4-A13E-7B58-68F4-BF1CA9A57E51}"/>
                </a:ext>
              </a:extLst>
            </p:cNvPr>
            <p:cNvSpPr>
              <a:spLocks/>
            </p:cNvSpPr>
            <p:nvPr/>
          </p:nvSpPr>
          <p:spPr bwMode="auto">
            <a:xfrm>
              <a:off x="2954981" y="3297341"/>
              <a:ext cx="1211283" cy="880753"/>
            </a:xfrm>
            <a:custGeom>
              <a:avLst/>
              <a:gdLst>
                <a:gd name="T0" fmla="*/ 0 w 1211283"/>
                <a:gd name="T1" fmla="*/ 880753 h 880753"/>
                <a:gd name="T2" fmla="*/ 166254 w 1211283"/>
                <a:gd name="T3" fmla="*/ 73231 h 880753"/>
                <a:gd name="T4" fmla="*/ 463138 w 1211283"/>
                <a:gd name="T5" fmla="*/ 441366 h 880753"/>
                <a:gd name="T6" fmla="*/ 866899 w 1211283"/>
                <a:gd name="T7" fmla="*/ 476992 h 880753"/>
                <a:gd name="T8" fmla="*/ 1211283 w 1211283"/>
                <a:gd name="T9" fmla="*/ 690748 h 880753"/>
                <a:gd name="T10" fmla="*/ 1211283 w 1211283"/>
                <a:gd name="T11" fmla="*/ 690748 h 880753"/>
                <a:gd name="T12" fmla="*/ 0 60000 65536"/>
                <a:gd name="T13" fmla="*/ 0 60000 65536"/>
                <a:gd name="T14" fmla="*/ 0 60000 65536"/>
                <a:gd name="T15" fmla="*/ 0 60000 65536"/>
                <a:gd name="T16" fmla="*/ 0 60000 65536"/>
                <a:gd name="T17" fmla="*/ 0 60000 65536"/>
                <a:gd name="T18" fmla="*/ 0 w 1211283"/>
                <a:gd name="T19" fmla="*/ 0 h 880753"/>
                <a:gd name="T20" fmla="*/ 1211283 w 1211283"/>
                <a:gd name="T21" fmla="*/ 880753 h 880753"/>
              </a:gdLst>
              <a:ahLst/>
              <a:cxnLst>
                <a:cxn ang="T12">
                  <a:pos x="T0" y="T1"/>
                </a:cxn>
                <a:cxn ang="T13">
                  <a:pos x="T2" y="T3"/>
                </a:cxn>
                <a:cxn ang="T14">
                  <a:pos x="T4" y="T5"/>
                </a:cxn>
                <a:cxn ang="T15">
                  <a:pos x="T6" y="T7"/>
                </a:cxn>
                <a:cxn ang="T16">
                  <a:pos x="T8" y="T9"/>
                </a:cxn>
                <a:cxn ang="T17">
                  <a:pos x="T10" y="T11"/>
                </a:cxn>
              </a:cxnLst>
              <a:rect l="T18" t="T19" r="T20" b="T21"/>
              <a:pathLst>
                <a:path w="1211283" h="880753">
                  <a:moveTo>
                    <a:pt x="0" y="880753"/>
                  </a:moveTo>
                  <a:cubicBezTo>
                    <a:pt x="44532" y="513607"/>
                    <a:pt x="89064" y="146462"/>
                    <a:pt x="166254" y="73231"/>
                  </a:cubicBezTo>
                  <a:cubicBezTo>
                    <a:pt x="243444" y="0"/>
                    <a:pt x="346364" y="374073"/>
                    <a:pt x="463138" y="441366"/>
                  </a:cubicBezTo>
                  <a:cubicBezTo>
                    <a:pt x="579912" y="508659"/>
                    <a:pt x="742208" y="435428"/>
                    <a:pt x="866899" y="476992"/>
                  </a:cubicBezTo>
                  <a:cubicBezTo>
                    <a:pt x="991590" y="518556"/>
                    <a:pt x="1211283" y="690748"/>
                    <a:pt x="1211283" y="690748"/>
                  </a:cubicBezTo>
                </a:path>
              </a:pathLst>
            </a:custGeom>
            <a:noFill/>
            <a:ln w="3175" cap="flat" cmpd="sng" algn="ctr">
              <a:solidFill>
                <a:schemeClr val="tx1"/>
              </a:solidFill>
              <a:prstDash val="solid"/>
              <a:round/>
              <a:headEnd type="none" w="med" len="med"/>
              <a:tailEnd type="none" w="med" len="med"/>
            </a:ln>
          </p:spPr>
          <p:txBody>
            <a:bodyPr anchor="ctr"/>
            <a:lstStyle/>
            <a:p>
              <a:pPr eaLnBrk="1" hangingPunct="1"/>
              <a:endParaRPr lang="en-US">
                <a:solidFill>
                  <a:srgbClr val="000000"/>
                </a:solidFill>
                <a:latin typeface="Arial" pitchFamily="34" charset="0"/>
              </a:endParaRPr>
            </a:p>
          </p:txBody>
        </p:sp>
        <p:sp>
          <p:nvSpPr>
            <p:cNvPr id="3120" name="Figura a mano libera 103">
              <a:extLst>
                <a:ext uri="{FF2B5EF4-FFF2-40B4-BE49-F238E27FC236}">
                  <a16:creationId xmlns:a16="http://schemas.microsoft.com/office/drawing/2014/main" id="{F9406578-D6E6-A829-DECE-524B03A790A5}"/>
                </a:ext>
              </a:extLst>
            </p:cNvPr>
            <p:cNvSpPr>
              <a:spLocks/>
            </p:cNvSpPr>
            <p:nvPr/>
          </p:nvSpPr>
          <p:spPr bwMode="auto">
            <a:xfrm>
              <a:off x="3336967" y="3190504"/>
              <a:ext cx="451264" cy="585848"/>
            </a:xfrm>
            <a:custGeom>
              <a:avLst/>
              <a:gdLst>
                <a:gd name="T0" fmla="*/ 0 w 451263"/>
                <a:gd name="T1" fmla="*/ 431467 h 585849"/>
                <a:gd name="T2" fmla="*/ 154379 w 451263"/>
                <a:gd name="T3" fmla="*/ 383966 h 585849"/>
                <a:gd name="T4" fmla="*/ 344388 w 451263"/>
                <a:gd name="T5" fmla="*/ 134587 h 585849"/>
                <a:gd name="T6" fmla="*/ 391889 w 451263"/>
                <a:gd name="T7" fmla="*/ 75210 h 585849"/>
                <a:gd name="T8" fmla="*/ 451266 w 451263"/>
                <a:gd name="T9" fmla="*/ 585846 h 585849"/>
                <a:gd name="T10" fmla="*/ 0 60000 65536"/>
                <a:gd name="T11" fmla="*/ 0 60000 65536"/>
                <a:gd name="T12" fmla="*/ 0 60000 65536"/>
                <a:gd name="T13" fmla="*/ 0 60000 65536"/>
                <a:gd name="T14" fmla="*/ 0 60000 65536"/>
                <a:gd name="T15" fmla="*/ 0 w 451263"/>
                <a:gd name="T16" fmla="*/ 0 h 585849"/>
                <a:gd name="T17" fmla="*/ 451263 w 451263"/>
                <a:gd name="T18" fmla="*/ 585849 h 585849"/>
              </a:gdLst>
              <a:ahLst/>
              <a:cxnLst>
                <a:cxn ang="T10">
                  <a:pos x="T0" y="T1"/>
                </a:cxn>
                <a:cxn ang="T11">
                  <a:pos x="T2" y="T3"/>
                </a:cxn>
                <a:cxn ang="T12">
                  <a:pos x="T4" y="T5"/>
                </a:cxn>
                <a:cxn ang="T13">
                  <a:pos x="T6" y="T7"/>
                </a:cxn>
                <a:cxn ang="T14">
                  <a:pos x="T8" y="T9"/>
                </a:cxn>
              </a:cxnLst>
              <a:rect l="T15" t="T16" r="T17" b="T18"/>
              <a:pathLst>
                <a:path w="451263" h="585849">
                  <a:moveTo>
                    <a:pt x="0" y="431470"/>
                  </a:moveTo>
                  <a:cubicBezTo>
                    <a:pt x="48491" y="432460"/>
                    <a:pt x="96982" y="433450"/>
                    <a:pt x="154379" y="383969"/>
                  </a:cubicBezTo>
                  <a:cubicBezTo>
                    <a:pt x="211777" y="334489"/>
                    <a:pt x="304801" y="186047"/>
                    <a:pt x="344385" y="134587"/>
                  </a:cubicBezTo>
                  <a:cubicBezTo>
                    <a:pt x="383969" y="83127"/>
                    <a:pt x="374073" y="0"/>
                    <a:pt x="391886" y="75210"/>
                  </a:cubicBezTo>
                  <a:cubicBezTo>
                    <a:pt x="409699" y="150420"/>
                    <a:pt x="430481" y="368134"/>
                    <a:pt x="451263" y="585849"/>
                  </a:cubicBezTo>
                </a:path>
              </a:pathLst>
            </a:custGeom>
            <a:noFill/>
            <a:ln w="3175" cap="flat" cmpd="sng" algn="ctr">
              <a:solidFill>
                <a:srgbClr val="FF0000"/>
              </a:solidFill>
              <a:prstDash val="solid"/>
              <a:round/>
              <a:headEnd type="none" w="med" len="med"/>
              <a:tailEnd type="none" w="med" len="med"/>
            </a:ln>
          </p:spPr>
          <p:txBody>
            <a:bodyPr anchor="ctr"/>
            <a:lstStyle/>
            <a:p>
              <a:pPr eaLnBrk="1" hangingPunct="1"/>
              <a:endParaRPr lang="en-US">
                <a:solidFill>
                  <a:srgbClr val="000000"/>
                </a:solidFill>
                <a:latin typeface="Arial" pitchFamily="34" charset="0"/>
              </a:endParaRPr>
            </a:p>
          </p:txBody>
        </p:sp>
      </p:grpSp>
      <p:sp>
        <p:nvSpPr>
          <p:cNvPr id="3100" name="CasellaDiTesto 108">
            <a:extLst>
              <a:ext uri="{FF2B5EF4-FFF2-40B4-BE49-F238E27FC236}">
                <a16:creationId xmlns:a16="http://schemas.microsoft.com/office/drawing/2014/main" id="{CC7E204D-6889-63CA-6D34-C6B387640EAB}"/>
              </a:ext>
            </a:extLst>
          </p:cNvPr>
          <p:cNvSpPr txBox="1">
            <a:spLocks noChangeArrowheads="1"/>
          </p:cNvSpPr>
          <p:nvPr/>
        </p:nvSpPr>
        <p:spPr bwMode="auto">
          <a:xfrm>
            <a:off x="2911759" y="2942645"/>
            <a:ext cx="215742" cy="290037"/>
          </a:xfrm>
          <a:prstGeom prst="rect">
            <a:avLst/>
          </a:prstGeom>
          <a:noFill/>
          <a:ln w="9525">
            <a:noFill/>
            <a:miter lim="800000"/>
            <a:headEnd/>
            <a:tailEnd/>
          </a:ln>
        </p:spPr>
        <p:txBody>
          <a:bodyPr>
            <a:spAutoFit/>
          </a:bodyPr>
          <a:lstStyle/>
          <a:p>
            <a:pPr algn="ctr">
              <a:spcBef>
                <a:spcPct val="20000"/>
              </a:spcBef>
            </a:pPr>
            <a:r>
              <a:rPr lang="en-US" sz="1500">
                <a:solidFill>
                  <a:srgbClr val="000000"/>
                </a:solidFill>
                <a:latin typeface="Arial" pitchFamily="34" charset="0"/>
              </a:rPr>
              <a:t>t</a:t>
            </a:r>
            <a:endParaRPr lang="en-US" sz="1500" baseline="-25000">
              <a:solidFill>
                <a:srgbClr val="000000"/>
              </a:solidFill>
              <a:latin typeface="Arial" pitchFamily="34" charset="0"/>
            </a:endParaRPr>
          </a:p>
        </p:txBody>
      </p:sp>
      <p:sp>
        <p:nvSpPr>
          <p:cNvPr id="3101" name="Freccia a destra 109">
            <a:extLst>
              <a:ext uri="{FF2B5EF4-FFF2-40B4-BE49-F238E27FC236}">
                <a16:creationId xmlns:a16="http://schemas.microsoft.com/office/drawing/2014/main" id="{CA0A85BC-6B0F-C2A5-7F43-3FB18701332B}"/>
              </a:ext>
            </a:extLst>
          </p:cNvPr>
          <p:cNvSpPr>
            <a:spLocks noChangeArrowheads="1"/>
          </p:cNvSpPr>
          <p:nvPr/>
        </p:nvSpPr>
        <p:spPr bwMode="auto">
          <a:xfrm>
            <a:off x="5352063" y="2614032"/>
            <a:ext cx="524352" cy="1657350"/>
          </a:xfrm>
          <a:prstGeom prst="rightArrow">
            <a:avLst>
              <a:gd name="adj1" fmla="val 50000"/>
              <a:gd name="adj2" fmla="val 50000"/>
            </a:avLst>
          </a:prstGeom>
          <a:noFill/>
          <a:ln w="3175" algn="ctr">
            <a:solidFill>
              <a:schemeClr val="tx1"/>
            </a:solidFill>
            <a:round/>
            <a:headEnd/>
            <a:tailEnd/>
          </a:ln>
        </p:spPr>
        <p:txBody>
          <a:bodyPr lIns="0" tIns="0" rIns="0" bIns="0"/>
          <a:lstStyle/>
          <a:p>
            <a:pPr>
              <a:spcBef>
                <a:spcPct val="20000"/>
              </a:spcBef>
            </a:pPr>
            <a:endParaRPr lang="en-US">
              <a:solidFill>
                <a:srgbClr val="000000"/>
              </a:solidFill>
              <a:latin typeface="Arial" pitchFamily="34" charset="0"/>
            </a:endParaRPr>
          </a:p>
        </p:txBody>
      </p:sp>
      <p:grpSp>
        <p:nvGrpSpPr>
          <p:cNvPr id="4" name="Gruppo 93">
            <a:extLst>
              <a:ext uri="{FF2B5EF4-FFF2-40B4-BE49-F238E27FC236}">
                <a16:creationId xmlns:a16="http://schemas.microsoft.com/office/drawing/2014/main" id="{C10A4E9E-598F-EE93-A2E9-1ACF02E52B06}"/>
              </a:ext>
            </a:extLst>
          </p:cNvPr>
          <p:cNvGrpSpPr>
            <a:grpSpLocks/>
          </p:cNvGrpSpPr>
          <p:nvPr/>
        </p:nvGrpSpPr>
        <p:grpSpPr bwMode="auto">
          <a:xfrm>
            <a:off x="6217886" y="2539737"/>
            <a:ext cx="800100" cy="585788"/>
            <a:chOff x="174139" y="1945597"/>
            <a:chExt cx="1771369" cy="1306270"/>
          </a:xfrm>
        </p:grpSpPr>
        <p:cxnSp>
          <p:nvCxnSpPr>
            <p:cNvPr id="3114" name="Connettore 1 111">
              <a:extLst>
                <a:ext uri="{FF2B5EF4-FFF2-40B4-BE49-F238E27FC236}">
                  <a16:creationId xmlns:a16="http://schemas.microsoft.com/office/drawing/2014/main" id="{308BCB4A-F3C5-D713-F883-97062BDA12F2}"/>
                </a:ext>
              </a:extLst>
            </p:cNvPr>
            <p:cNvCxnSpPr>
              <a:cxnSpLocks noChangeShapeType="1"/>
            </p:cNvCxnSpPr>
            <p:nvPr/>
          </p:nvCxnSpPr>
          <p:spPr bwMode="auto">
            <a:xfrm>
              <a:off x="187961" y="3251866"/>
              <a:ext cx="1757547" cy="1"/>
            </a:xfrm>
            <a:prstGeom prst="line">
              <a:avLst/>
            </a:prstGeom>
            <a:noFill/>
            <a:ln w="3175" algn="ctr">
              <a:solidFill>
                <a:schemeClr val="tx1"/>
              </a:solidFill>
              <a:round/>
              <a:headEnd/>
              <a:tailEnd type="arrow" w="med" len="med"/>
            </a:ln>
          </p:spPr>
        </p:cxnSp>
        <p:cxnSp>
          <p:nvCxnSpPr>
            <p:cNvPr id="3115" name="Connettore 1 112">
              <a:extLst>
                <a:ext uri="{FF2B5EF4-FFF2-40B4-BE49-F238E27FC236}">
                  <a16:creationId xmlns:a16="http://schemas.microsoft.com/office/drawing/2014/main" id="{376CDA6D-7349-1556-5B2B-DD0F60BFFCE4}"/>
                </a:ext>
              </a:extLst>
            </p:cNvPr>
            <p:cNvCxnSpPr>
              <a:cxnSpLocks noChangeShapeType="1"/>
            </p:cNvCxnSpPr>
            <p:nvPr/>
          </p:nvCxnSpPr>
          <p:spPr bwMode="auto">
            <a:xfrm rot="5400000" flipH="1" flipV="1">
              <a:off x="-477049" y="2596785"/>
              <a:ext cx="1304325" cy="1949"/>
            </a:xfrm>
            <a:prstGeom prst="line">
              <a:avLst/>
            </a:prstGeom>
            <a:noFill/>
            <a:ln w="3175" algn="ctr">
              <a:solidFill>
                <a:schemeClr val="tx1"/>
              </a:solidFill>
              <a:round/>
              <a:headEnd/>
              <a:tailEnd type="arrow" w="med" len="med"/>
            </a:ln>
          </p:spPr>
        </p:cxnSp>
        <p:sp>
          <p:nvSpPr>
            <p:cNvPr id="3116" name="Figura a mano libera 113">
              <a:extLst>
                <a:ext uri="{FF2B5EF4-FFF2-40B4-BE49-F238E27FC236}">
                  <a16:creationId xmlns:a16="http://schemas.microsoft.com/office/drawing/2014/main" id="{A046468C-D27D-15AB-D17A-6D676423CC46}"/>
                </a:ext>
              </a:extLst>
            </p:cNvPr>
            <p:cNvSpPr>
              <a:spLocks/>
            </p:cNvSpPr>
            <p:nvPr/>
          </p:nvSpPr>
          <p:spPr bwMode="auto">
            <a:xfrm>
              <a:off x="377942" y="1979225"/>
              <a:ext cx="1211283" cy="880753"/>
            </a:xfrm>
            <a:custGeom>
              <a:avLst/>
              <a:gdLst>
                <a:gd name="T0" fmla="*/ 0 w 1211283"/>
                <a:gd name="T1" fmla="*/ 880753 h 880753"/>
                <a:gd name="T2" fmla="*/ 166254 w 1211283"/>
                <a:gd name="T3" fmla="*/ 73231 h 880753"/>
                <a:gd name="T4" fmla="*/ 463138 w 1211283"/>
                <a:gd name="T5" fmla="*/ 441366 h 880753"/>
                <a:gd name="T6" fmla="*/ 866899 w 1211283"/>
                <a:gd name="T7" fmla="*/ 476992 h 880753"/>
                <a:gd name="T8" fmla="*/ 1211283 w 1211283"/>
                <a:gd name="T9" fmla="*/ 690748 h 880753"/>
                <a:gd name="T10" fmla="*/ 1211283 w 1211283"/>
                <a:gd name="T11" fmla="*/ 690748 h 880753"/>
                <a:gd name="T12" fmla="*/ 0 60000 65536"/>
                <a:gd name="T13" fmla="*/ 0 60000 65536"/>
                <a:gd name="T14" fmla="*/ 0 60000 65536"/>
                <a:gd name="T15" fmla="*/ 0 60000 65536"/>
                <a:gd name="T16" fmla="*/ 0 60000 65536"/>
                <a:gd name="T17" fmla="*/ 0 60000 65536"/>
                <a:gd name="T18" fmla="*/ 0 w 1211283"/>
                <a:gd name="T19" fmla="*/ 0 h 880753"/>
                <a:gd name="T20" fmla="*/ 1211283 w 1211283"/>
                <a:gd name="T21" fmla="*/ 880753 h 880753"/>
              </a:gdLst>
              <a:ahLst/>
              <a:cxnLst>
                <a:cxn ang="T12">
                  <a:pos x="T0" y="T1"/>
                </a:cxn>
                <a:cxn ang="T13">
                  <a:pos x="T2" y="T3"/>
                </a:cxn>
                <a:cxn ang="T14">
                  <a:pos x="T4" y="T5"/>
                </a:cxn>
                <a:cxn ang="T15">
                  <a:pos x="T6" y="T7"/>
                </a:cxn>
                <a:cxn ang="T16">
                  <a:pos x="T8" y="T9"/>
                </a:cxn>
                <a:cxn ang="T17">
                  <a:pos x="T10" y="T11"/>
                </a:cxn>
              </a:cxnLst>
              <a:rect l="T18" t="T19" r="T20" b="T21"/>
              <a:pathLst>
                <a:path w="1211283" h="880753">
                  <a:moveTo>
                    <a:pt x="0" y="880753"/>
                  </a:moveTo>
                  <a:cubicBezTo>
                    <a:pt x="44532" y="513607"/>
                    <a:pt x="89064" y="146462"/>
                    <a:pt x="166254" y="73231"/>
                  </a:cubicBezTo>
                  <a:cubicBezTo>
                    <a:pt x="243444" y="0"/>
                    <a:pt x="346364" y="374073"/>
                    <a:pt x="463138" y="441366"/>
                  </a:cubicBezTo>
                  <a:cubicBezTo>
                    <a:pt x="579912" y="508659"/>
                    <a:pt x="742208" y="435428"/>
                    <a:pt x="866899" y="476992"/>
                  </a:cubicBezTo>
                  <a:cubicBezTo>
                    <a:pt x="991590" y="518556"/>
                    <a:pt x="1211283" y="690748"/>
                    <a:pt x="1211283" y="690748"/>
                  </a:cubicBezTo>
                </a:path>
              </a:pathLst>
            </a:custGeom>
            <a:noFill/>
            <a:ln w="3175" cap="flat" cmpd="sng" algn="ctr">
              <a:solidFill>
                <a:schemeClr val="tx1"/>
              </a:solidFill>
              <a:prstDash val="solid"/>
              <a:round/>
              <a:headEnd type="none" w="med" len="med"/>
              <a:tailEnd type="none" w="med" len="med"/>
            </a:ln>
          </p:spPr>
          <p:txBody>
            <a:bodyPr anchor="ctr"/>
            <a:lstStyle/>
            <a:p>
              <a:pPr eaLnBrk="1" hangingPunct="1"/>
              <a:endParaRPr lang="en-US">
                <a:solidFill>
                  <a:srgbClr val="000000"/>
                </a:solidFill>
                <a:latin typeface="Arial" pitchFamily="34" charset="0"/>
              </a:endParaRPr>
            </a:p>
          </p:txBody>
        </p:sp>
      </p:grpSp>
      <p:sp>
        <p:nvSpPr>
          <p:cNvPr id="3103" name="CasellaDiTesto 115">
            <a:extLst>
              <a:ext uri="{FF2B5EF4-FFF2-40B4-BE49-F238E27FC236}">
                <a16:creationId xmlns:a16="http://schemas.microsoft.com/office/drawing/2014/main" id="{97979E27-4140-2E0E-5DBF-FE2EDDD5D919}"/>
              </a:ext>
            </a:extLst>
          </p:cNvPr>
          <p:cNvSpPr txBox="1">
            <a:spLocks noChangeArrowheads="1"/>
          </p:cNvSpPr>
          <p:nvPr/>
        </p:nvSpPr>
        <p:spPr bwMode="auto">
          <a:xfrm>
            <a:off x="6992268" y="2929787"/>
            <a:ext cx="215742" cy="290036"/>
          </a:xfrm>
          <a:prstGeom prst="rect">
            <a:avLst/>
          </a:prstGeom>
          <a:noFill/>
          <a:ln w="9525">
            <a:noFill/>
            <a:miter lim="800000"/>
            <a:headEnd/>
            <a:tailEnd/>
          </a:ln>
        </p:spPr>
        <p:txBody>
          <a:bodyPr>
            <a:spAutoFit/>
          </a:bodyPr>
          <a:lstStyle/>
          <a:p>
            <a:pPr algn="ctr">
              <a:spcBef>
                <a:spcPct val="20000"/>
              </a:spcBef>
            </a:pPr>
            <a:r>
              <a:rPr lang="en-US" sz="1500">
                <a:solidFill>
                  <a:srgbClr val="000000"/>
                </a:solidFill>
                <a:latin typeface="Arial" pitchFamily="34" charset="0"/>
              </a:rPr>
              <a:t>t</a:t>
            </a:r>
            <a:endParaRPr lang="en-US" sz="1500" baseline="-25000">
              <a:solidFill>
                <a:srgbClr val="000000"/>
              </a:solidFill>
              <a:latin typeface="Arial" pitchFamily="34" charset="0"/>
            </a:endParaRPr>
          </a:p>
        </p:txBody>
      </p:sp>
      <p:grpSp>
        <p:nvGrpSpPr>
          <p:cNvPr id="5" name="Gruppo 116">
            <a:extLst>
              <a:ext uri="{FF2B5EF4-FFF2-40B4-BE49-F238E27FC236}">
                <a16:creationId xmlns:a16="http://schemas.microsoft.com/office/drawing/2014/main" id="{C4BF6546-A907-9A5F-C7A3-6080A7205D8A}"/>
              </a:ext>
            </a:extLst>
          </p:cNvPr>
          <p:cNvGrpSpPr>
            <a:grpSpLocks/>
          </p:cNvGrpSpPr>
          <p:nvPr/>
        </p:nvGrpSpPr>
        <p:grpSpPr bwMode="auto">
          <a:xfrm>
            <a:off x="6207885" y="3532719"/>
            <a:ext cx="808672" cy="605790"/>
            <a:chOff x="2737328" y="4900487"/>
            <a:chExt cx="1771369" cy="1306270"/>
          </a:xfrm>
        </p:grpSpPr>
        <p:cxnSp>
          <p:nvCxnSpPr>
            <p:cNvPr id="3111" name="Connettore 1 117">
              <a:extLst>
                <a:ext uri="{FF2B5EF4-FFF2-40B4-BE49-F238E27FC236}">
                  <a16:creationId xmlns:a16="http://schemas.microsoft.com/office/drawing/2014/main" id="{A34447C6-DC37-74CB-AF5E-62A6AE9F0B83}"/>
                </a:ext>
              </a:extLst>
            </p:cNvPr>
            <p:cNvCxnSpPr>
              <a:cxnSpLocks noChangeShapeType="1"/>
            </p:cNvCxnSpPr>
            <p:nvPr/>
          </p:nvCxnSpPr>
          <p:spPr bwMode="auto">
            <a:xfrm>
              <a:off x="2751150" y="6206756"/>
              <a:ext cx="1757547" cy="1"/>
            </a:xfrm>
            <a:prstGeom prst="line">
              <a:avLst/>
            </a:prstGeom>
            <a:noFill/>
            <a:ln w="3175" algn="ctr">
              <a:solidFill>
                <a:schemeClr val="tx1"/>
              </a:solidFill>
              <a:round/>
              <a:headEnd/>
              <a:tailEnd type="arrow" w="med" len="med"/>
            </a:ln>
          </p:spPr>
        </p:cxnSp>
        <p:cxnSp>
          <p:nvCxnSpPr>
            <p:cNvPr id="3112" name="Connettore 1 118">
              <a:extLst>
                <a:ext uri="{FF2B5EF4-FFF2-40B4-BE49-F238E27FC236}">
                  <a16:creationId xmlns:a16="http://schemas.microsoft.com/office/drawing/2014/main" id="{28ED5FA8-E4AB-AAD4-5718-4F11069CE8F3}"/>
                </a:ext>
              </a:extLst>
            </p:cNvPr>
            <p:cNvCxnSpPr>
              <a:cxnSpLocks noChangeShapeType="1"/>
            </p:cNvCxnSpPr>
            <p:nvPr/>
          </p:nvCxnSpPr>
          <p:spPr bwMode="auto">
            <a:xfrm rot="5400000" flipH="1" flipV="1">
              <a:off x="2086140" y="5551675"/>
              <a:ext cx="1304325" cy="1949"/>
            </a:xfrm>
            <a:prstGeom prst="line">
              <a:avLst/>
            </a:prstGeom>
            <a:noFill/>
            <a:ln w="3175" algn="ctr">
              <a:solidFill>
                <a:schemeClr val="tx1"/>
              </a:solidFill>
              <a:round/>
              <a:headEnd/>
              <a:tailEnd type="arrow" w="med" len="med"/>
            </a:ln>
          </p:spPr>
        </p:cxnSp>
        <p:sp>
          <p:nvSpPr>
            <p:cNvPr id="3113" name="Figura a mano libera 119">
              <a:extLst>
                <a:ext uri="{FF2B5EF4-FFF2-40B4-BE49-F238E27FC236}">
                  <a16:creationId xmlns:a16="http://schemas.microsoft.com/office/drawing/2014/main" id="{2FF97F3D-563A-D612-C8B5-0A9FC4D0833F}"/>
                </a:ext>
              </a:extLst>
            </p:cNvPr>
            <p:cNvSpPr>
              <a:spLocks/>
            </p:cNvSpPr>
            <p:nvPr/>
          </p:nvSpPr>
          <p:spPr bwMode="auto">
            <a:xfrm>
              <a:off x="2956956" y="5603169"/>
              <a:ext cx="1413163" cy="229591"/>
            </a:xfrm>
            <a:custGeom>
              <a:avLst/>
              <a:gdLst>
                <a:gd name="T0" fmla="*/ 0 w 1413163"/>
                <a:gd name="T1" fmla="*/ 120733 h 229591"/>
                <a:gd name="T2" fmla="*/ 225631 w 1413163"/>
                <a:gd name="T3" fmla="*/ 13855 h 229591"/>
                <a:gd name="T4" fmla="*/ 415636 w 1413163"/>
                <a:gd name="T5" fmla="*/ 203861 h 229591"/>
                <a:gd name="T6" fmla="*/ 676893 w 1413163"/>
                <a:gd name="T7" fmla="*/ 168235 h 229591"/>
                <a:gd name="T8" fmla="*/ 890649 w 1413163"/>
                <a:gd name="T9" fmla="*/ 191985 h 229591"/>
                <a:gd name="T10" fmla="*/ 1128156 w 1413163"/>
                <a:gd name="T11" fmla="*/ 156359 h 229591"/>
                <a:gd name="T12" fmla="*/ 1330036 w 1413163"/>
                <a:gd name="T13" fmla="*/ 203861 h 229591"/>
                <a:gd name="T14" fmla="*/ 1413163 w 1413163"/>
                <a:gd name="T15" fmla="*/ 180110 h 229591"/>
                <a:gd name="T16" fmla="*/ 0 60000 65536"/>
                <a:gd name="T17" fmla="*/ 0 60000 65536"/>
                <a:gd name="T18" fmla="*/ 0 60000 65536"/>
                <a:gd name="T19" fmla="*/ 0 60000 65536"/>
                <a:gd name="T20" fmla="*/ 0 60000 65536"/>
                <a:gd name="T21" fmla="*/ 0 60000 65536"/>
                <a:gd name="T22" fmla="*/ 0 60000 65536"/>
                <a:gd name="T23" fmla="*/ 0 60000 65536"/>
                <a:gd name="T24" fmla="*/ 0 w 1413163"/>
                <a:gd name="T25" fmla="*/ 0 h 229591"/>
                <a:gd name="T26" fmla="*/ 1413163 w 1413163"/>
                <a:gd name="T27" fmla="*/ 229591 h 22959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13163" h="229591">
                  <a:moveTo>
                    <a:pt x="0" y="120733"/>
                  </a:moveTo>
                  <a:cubicBezTo>
                    <a:pt x="78179" y="60366"/>
                    <a:pt x="156358" y="0"/>
                    <a:pt x="225631" y="13855"/>
                  </a:cubicBezTo>
                  <a:cubicBezTo>
                    <a:pt x="294904" y="27710"/>
                    <a:pt x="340426" y="178131"/>
                    <a:pt x="415636" y="203861"/>
                  </a:cubicBezTo>
                  <a:cubicBezTo>
                    <a:pt x="490846" y="229591"/>
                    <a:pt x="597724" y="170214"/>
                    <a:pt x="676893" y="168235"/>
                  </a:cubicBezTo>
                  <a:cubicBezTo>
                    <a:pt x="756062" y="166256"/>
                    <a:pt x="815439" y="193964"/>
                    <a:pt x="890649" y="191985"/>
                  </a:cubicBezTo>
                  <a:cubicBezTo>
                    <a:pt x="965859" y="190006"/>
                    <a:pt x="1054925" y="154380"/>
                    <a:pt x="1128156" y="156359"/>
                  </a:cubicBezTo>
                  <a:cubicBezTo>
                    <a:pt x="1201387" y="158338"/>
                    <a:pt x="1282535" y="199903"/>
                    <a:pt x="1330036" y="203861"/>
                  </a:cubicBezTo>
                  <a:cubicBezTo>
                    <a:pt x="1377537" y="207819"/>
                    <a:pt x="1395350" y="193964"/>
                    <a:pt x="1413163" y="180110"/>
                  </a:cubicBezTo>
                </a:path>
              </a:pathLst>
            </a:custGeom>
            <a:noFill/>
            <a:ln w="3175" cap="flat" cmpd="sng" algn="ctr">
              <a:solidFill>
                <a:schemeClr val="tx1"/>
              </a:solidFill>
              <a:prstDash val="solid"/>
              <a:round/>
              <a:headEnd type="none" w="med" len="med"/>
              <a:tailEnd type="none" w="med" len="med"/>
            </a:ln>
          </p:spPr>
          <p:txBody>
            <a:bodyPr anchor="ctr"/>
            <a:lstStyle/>
            <a:p>
              <a:pPr eaLnBrk="1" hangingPunct="1"/>
              <a:endParaRPr lang="en-US">
                <a:solidFill>
                  <a:srgbClr val="000000"/>
                </a:solidFill>
                <a:latin typeface="Arial" pitchFamily="34" charset="0"/>
              </a:endParaRPr>
            </a:p>
          </p:txBody>
        </p:sp>
      </p:grpSp>
      <p:sp>
        <p:nvSpPr>
          <p:cNvPr id="3105" name="CasellaDiTesto 121">
            <a:extLst>
              <a:ext uri="{FF2B5EF4-FFF2-40B4-BE49-F238E27FC236}">
                <a16:creationId xmlns:a16="http://schemas.microsoft.com/office/drawing/2014/main" id="{FD316CE2-90BC-3E8D-3D02-A264AC4727A1}"/>
              </a:ext>
            </a:extLst>
          </p:cNvPr>
          <p:cNvSpPr txBox="1">
            <a:spLocks noChangeArrowheads="1"/>
          </p:cNvSpPr>
          <p:nvPr/>
        </p:nvSpPr>
        <p:spPr bwMode="auto">
          <a:xfrm>
            <a:off x="6992268" y="3934197"/>
            <a:ext cx="215742" cy="291465"/>
          </a:xfrm>
          <a:prstGeom prst="rect">
            <a:avLst/>
          </a:prstGeom>
          <a:noFill/>
          <a:ln w="9525">
            <a:noFill/>
            <a:miter lim="800000"/>
            <a:headEnd/>
            <a:tailEnd/>
          </a:ln>
        </p:spPr>
        <p:txBody>
          <a:bodyPr>
            <a:spAutoFit/>
          </a:bodyPr>
          <a:lstStyle/>
          <a:p>
            <a:pPr algn="ctr">
              <a:spcBef>
                <a:spcPct val="20000"/>
              </a:spcBef>
            </a:pPr>
            <a:r>
              <a:rPr lang="en-US" sz="1500">
                <a:solidFill>
                  <a:srgbClr val="000000"/>
                </a:solidFill>
                <a:latin typeface="Arial" pitchFamily="34" charset="0"/>
              </a:rPr>
              <a:t>t</a:t>
            </a:r>
            <a:endParaRPr lang="en-US" sz="1500" baseline="-25000">
              <a:solidFill>
                <a:srgbClr val="000000"/>
              </a:solidFill>
              <a:latin typeface="Arial" pitchFamily="34" charset="0"/>
            </a:endParaRPr>
          </a:p>
        </p:txBody>
      </p:sp>
      <p:sp>
        <p:nvSpPr>
          <p:cNvPr id="3107" name="CasellaDiTesto 60">
            <a:extLst>
              <a:ext uri="{FF2B5EF4-FFF2-40B4-BE49-F238E27FC236}">
                <a16:creationId xmlns:a16="http://schemas.microsoft.com/office/drawing/2014/main" id="{0236C922-8E16-7082-B36F-2058ECA9D068}"/>
              </a:ext>
            </a:extLst>
          </p:cNvPr>
          <p:cNvSpPr txBox="1">
            <a:spLocks noChangeArrowheads="1"/>
          </p:cNvSpPr>
          <p:nvPr/>
        </p:nvSpPr>
        <p:spPr bwMode="auto">
          <a:xfrm>
            <a:off x="704854" y="968240"/>
            <a:ext cx="2693732" cy="923330"/>
          </a:xfrm>
          <a:prstGeom prst="rect">
            <a:avLst/>
          </a:prstGeom>
          <a:noFill/>
          <a:ln w="25400">
            <a:solidFill>
              <a:srgbClr val="FF0000"/>
            </a:solidFill>
            <a:miter lim="800000"/>
            <a:headEnd/>
            <a:tailEnd/>
          </a:ln>
        </p:spPr>
        <p:txBody>
          <a:bodyPr wrap="square" anchor="ctr">
            <a:spAutoFit/>
          </a:bodyPr>
          <a:lstStyle/>
          <a:p>
            <a:pPr algn="ctr">
              <a:spcBef>
                <a:spcPct val="20000"/>
              </a:spcBef>
            </a:pPr>
            <a:r>
              <a:rPr lang="it-IT" sz="1800" dirty="0">
                <a:solidFill>
                  <a:srgbClr val="000000"/>
                </a:solidFill>
                <a:latin typeface="Arial" pitchFamily="34" charset="0"/>
              </a:rPr>
              <a:t>INPUT: </a:t>
            </a:r>
            <a:r>
              <a:rPr lang="it-IT" sz="1800" b="1" dirty="0">
                <a:solidFill>
                  <a:srgbClr val="000000"/>
                </a:solidFill>
                <a:latin typeface="Arial" pitchFamily="34" charset="0"/>
              </a:rPr>
              <a:t>ABNORMAL CONDITION </a:t>
            </a:r>
            <a:r>
              <a:rPr lang="it-IT" sz="1800" dirty="0">
                <a:solidFill>
                  <a:srgbClr val="000000"/>
                </a:solidFill>
                <a:latin typeface="Arial" pitchFamily="34" charset="0"/>
              </a:rPr>
              <a:t>DATA (</a:t>
            </a:r>
            <a:r>
              <a:rPr lang="it-IT" sz="1800" dirty="0" err="1">
                <a:solidFill>
                  <a:srgbClr val="000000"/>
                </a:solidFill>
                <a:latin typeface="Arial" pitchFamily="34" charset="0"/>
              </a:rPr>
              <a:t>Simulated</a:t>
            </a:r>
            <a:r>
              <a:rPr lang="it-IT" sz="1800" dirty="0">
                <a:solidFill>
                  <a:srgbClr val="000000"/>
                </a:solidFill>
                <a:latin typeface="Arial" pitchFamily="34" charset="0"/>
              </a:rPr>
              <a:t>)</a:t>
            </a:r>
          </a:p>
        </p:txBody>
      </p:sp>
      <p:sp>
        <p:nvSpPr>
          <p:cNvPr id="3109" name="CasellaDiTesto 62">
            <a:extLst>
              <a:ext uri="{FF2B5EF4-FFF2-40B4-BE49-F238E27FC236}">
                <a16:creationId xmlns:a16="http://schemas.microsoft.com/office/drawing/2014/main" id="{E16143CB-11D9-751E-ADFF-8D85E34C3DF5}"/>
              </a:ext>
            </a:extLst>
          </p:cNvPr>
          <p:cNvSpPr txBox="1">
            <a:spLocks noChangeArrowheads="1"/>
          </p:cNvSpPr>
          <p:nvPr/>
        </p:nvSpPr>
        <p:spPr bwMode="auto">
          <a:xfrm>
            <a:off x="4071903" y="2519735"/>
            <a:ext cx="982980" cy="1755934"/>
          </a:xfrm>
          <a:prstGeom prst="rect">
            <a:avLst/>
          </a:prstGeom>
          <a:noFill/>
          <a:ln w="63500">
            <a:solidFill>
              <a:srgbClr val="FF0000"/>
            </a:solidFill>
            <a:miter lim="800000"/>
            <a:headEnd/>
            <a:tailEnd/>
          </a:ln>
        </p:spPr>
        <p:txBody>
          <a:bodyPr>
            <a:spAutoFit/>
          </a:bodyPr>
          <a:lstStyle/>
          <a:p>
            <a:pPr algn="ctr">
              <a:spcBef>
                <a:spcPct val="20000"/>
              </a:spcBef>
            </a:pPr>
            <a:r>
              <a:rPr lang="en-US" sz="1800" b="1" dirty="0">
                <a:solidFill>
                  <a:srgbClr val="FF0000"/>
                </a:solidFill>
                <a:latin typeface="Arial" pitchFamily="34" charset="0"/>
              </a:rPr>
              <a:t>M</a:t>
            </a:r>
          </a:p>
          <a:p>
            <a:pPr algn="ctr">
              <a:spcBef>
                <a:spcPct val="20000"/>
              </a:spcBef>
            </a:pPr>
            <a:r>
              <a:rPr lang="en-US" sz="1800" b="1" dirty="0">
                <a:solidFill>
                  <a:srgbClr val="FF0000"/>
                </a:solidFill>
                <a:latin typeface="Arial" pitchFamily="34" charset="0"/>
              </a:rPr>
              <a:t>O</a:t>
            </a:r>
          </a:p>
          <a:p>
            <a:pPr algn="ctr">
              <a:spcBef>
                <a:spcPct val="20000"/>
              </a:spcBef>
            </a:pPr>
            <a:r>
              <a:rPr lang="en-US" sz="1800" b="1" dirty="0">
                <a:solidFill>
                  <a:srgbClr val="FF0000"/>
                </a:solidFill>
                <a:latin typeface="Arial" pitchFamily="34" charset="0"/>
              </a:rPr>
              <a:t>D</a:t>
            </a:r>
          </a:p>
          <a:p>
            <a:pPr algn="ctr">
              <a:spcBef>
                <a:spcPct val="20000"/>
              </a:spcBef>
            </a:pPr>
            <a:r>
              <a:rPr lang="en-US" sz="1800" b="1" dirty="0">
                <a:solidFill>
                  <a:srgbClr val="FF0000"/>
                </a:solidFill>
                <a:latin typeface="Arial" pitchFamily="34" charset="0"/>
              </a:rPr>
              <a:t>E</a:t>
            </a:r>
          </a:p>
          <a:p>
            <a:pPr algn="ctr">
              <a:spcBef>
                <a:spcPct val="20000"/>
              </a:spcBef>
            </a:pPr>
            <a:r>
              <a:rPr lang="en-US" sz="1800" b="1" dirty="0">
                <a:solidFill>
                  <a:srgbClr val="FF0000"/>
                </a:solidFill>
                <a:latin typeface="Arial" pitchFamily="34" charset="0"/>
              </a:rPr>
              <a:t>L</a:t>
            </a:r>
            <a:endParaRPr lang="en-US" b="1" dirty="0">
              <a:solidFill>
                <a:srgbClr val="FF0000"/>
              </a:solidFill>
              <a:latin typeface="Arial" pitchFamily="34" charset="0"/>
            </a:endParaRPr>
          </a:p>
        </p:txBody>
      </p:sp>
      <p:graphicFrame>
        <p:nvGraphicFramePr>
          <p:cNvPr id="3080" name="Object 7">
            <a:extLst>
              <a:ext uri="{FF2B5EF4-FFF2-40B4-BE49-F238E27FC236}">
                <a16:creationId xmlns:a16="http://schemas.microsoft.com/office/drawing/2014/main" id="{6218F052-D777-786A-54BB-626D3F6F6B0E}"/>
              </a:ext>
            </a:extLst>
          </p:cNvPr>
          <p:cNvGraphicFramePr>
            <a:graphicFrameLocks noChangeAspect="1"/>
          </p:cNvGraphicFramePr>
          <p:nvPr/>
        </p:nvGraphicFramePr>
        <p:xfrm>
          <a:off x="5880701" y="2306852"/>
          <a:ext cx="371475" cy="392906"/>
        </p:xfrm>
        <a:graphic>
          <a:graphicData uri="http://schemas.openxmlformats.org/presentationml/2006/ole">
            <mc:AlternateContent xmlns:mc="http://schemas.openxmlformats.org/markup-compatibility/2006">
              <mc:Choice xmlns:v="urn:schemas-microsoft-com:vml" Requires="v">
                <p:oleObj name="Equazione" r:id="rId3" imgW="215640" imgH="228600" progId="Equation.3">
                  <p:embed/>
                </p:oleObj>
              </mc:Choice>
              <mc:Fallback>
                <p:oleObj name="Equazione" r:id="rId3" imgW="215640" imgH="228600" progId="Equation.3">
                  <p:embed/>
                  <p:pic>
                    <p:nvPicPr>
                      <p:cNvPr id="3080" name="Object 7">
                        <a:extLst>
                          <a:ext uri="{FF2B5EF4-FFF2-40B4-BE49-F238E27FC236}">
                            <a16:creationId xmlns:a16="http://schemas.microsoft.com/office/drawing/2014/main" id="{6218F052-D777-786A-54BB-626D3F6F6B0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80701" y="2306852"/>
                        <a:ext cx="371475" cy="39290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81" name="Object 8">
            <a:extLst>
              <a:ext uri="{FF2B5EF4-FFF2-40B4-BE49-F238E27FC236}">
                <a16:creationId xmlns:a16="http://schemas.microsoft.com/office/drawing/2014/main" id="{4ABCD995-5F8D-8F6B-8FEB-AF6E0877E4EB}"/>
              </a:ext>
            </a:extLst>
          </p:cNvPr>
          <p:cNvGraphicFramePr>
            <a:graphicFrameLocks noChangeAspect="1"/>
          </p:cNvGraphicFramePr>
          <p:nvPr/>
        </p:nvGraphicFramePr>
        <p:xfrm>
          <a:off x="5850697" y="3111237"/>
          <a:ext cx="371475" cy="391478"/>
        </p:xfrm>
        <a:graphic>
          <a:graphicData uri="http://schemas.openxmlformats.org/presentationml/2006/ole">
            <mc:AlternateContent xmlns:mc="http://schemas.openxmlformats.org/markup-compatibility/2006">
              <mc:Choice xmlns:v="urn:schemas-microsoft-com:vml" Requires="v">
                <p:oleObj name="Equazione" r:id="rId5" imgW="215640" imgH="228600" progId="Equation.3">
                  <p:embed/>
                </p:oleObj>
              </mc:Choice>
              <mc:Fallback>
                <p:oleObj name="Equazione" r:id="rId5" imgW="215640" imgH="228600" progId="Equation.3">
                  <p:embed/>
                  <p:pic>
                    <p:nvPicPr>
                      <p:cNvPr id="3081" name="Object 8">
                        <a:extLst>
                          <a:ext uri="{FF2B5EF4-FFF2-40B4-BE49-F238E27FC236}">
                            <a16:creationId xmlns:a16="http://schemas.microsoft.com/office/drawing/2014/main" id="{4ABCD995-5F8D-8F6B-8FEB-AF6E0877E4E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50697" y="3111237"/>
                        <a:ext cx="371475" cy="39147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mc:AlternateContent xmlns:mc="http://schemas.openxmlformats.org/markup-compatibility/2006" xmlns:a14="http://schemas.microsoft.com/office/drawing/2010/main">
        <mc:Choice Requires="a14">
          <p:sp>
            <p:nvSpPr>
              <p:cNvPr id="677898" name="Object 4">
                <a:extLst>
                  <a:ext uri="{FF2B5EF4-FFF2-40B4-BE49-F238E27FC236}">
                    <a16:creationId xmlns:a16="http://schemas.microsoft.com/office/drawing/2014/main" id="{152C85B5-6A00-402E-77A5-69F47956FDD0}"/>
                  </a:ext>
                </a:extLst>
              </p:cNvPr>
              <p:cNvSpPr txBox="1"/>
              <p:nvPr/>
            </p:nvSpPr>
            <p:spPr bwMode="auto">
              <a:xfrm>
                <a:off x="3149610" y="4497890"/>
                <a:ext cx="1881187" cy="458317"/>
              </a:xfrm>
              <a:prstGeom prst="rect">
                <a:avLst/>
              </a:prstGeom>
              <a:solidFill>
                <a:srgbClr val="FFFF00"/>
              </a:solidFill>
            </p:spPr>
            <p:txBody>
              <a:bodyPr>
                <a:normAutofit/>
              </a:bodyPr>
              <a:lstStyle/>
              <a:p>
                <a:pPr/>
                <a14:m>
                  <m:oMathPara xmlns:m="http://schemas.openxmlformats.org/officeDocument/2006/math">
                    <m:oMathParaPr>
                      <m:jc m:val="left"/>
                    </m:oMathParaPr>
                    <m:oMath xmlns:m="http://schemas.openxmlformats.org/officeDocument/2006/math">
                      <m:sSup>
                        <m:sSupPr>
                          <m:ctrlPr>
                            <a:rPr lang="it-IT" sz="1800" i="1">
                              <a:solidFill>
                                <a:srgbClr val="000000"/>
                              </a:solidFill>
                              <a:latin typeface="Cambria Math" panose="02040503050406030204" pitchFamily="18" charset="0"/>
                            </a:rPr>
                          </m:ctrlPr>
                        </m:sSupPr>
                        <m:e>
                          <m:acc>
                            <m:accPr>
                              <m:chr m:val="⃗"/>
                              <m:ctrlPr>
                                <a:rPr lang="it-IT" sz="1800" i="1">
                                  <a:solidFill>
                                    <a:srgbClr val="000000"/>
                                  </a:solidFill>
                                  <a:latin typeface="Cambria Math" panose="02040503050406030204" pitchFamily="18" charset="0"/>
                                </a:rPr>
                              </m:ctrlPr>
                            </m:accPr>
                            <m:e>
                              <m:acc>
                                <m:accPr>
                                  <m:chr m:val="̂"/>
                                  <m:ctrlPr>
                                    <a:rPr lang="it-IT" sz="1800" i="1">
                                      <a:solidFill>
                                        <a:srgbClr val="000000"/>
                                      </a:solidFill>
                                      <a:latin typeface="Cambria Math" panose="02040503050406030204" pitchFamily="18" charset="0"/>
                                    </a:rPr>
                                  </m:ctrlPr>
                                </m:accPr>
                                <m:e>
                                  <m:r>
                                    <a:rPr lang="it-IT" sz="1800" i="1">
                                      <a:solidFill>
                                        <a:srgbClr val="000000"/>
                                      </a:solidFill>
                                      <a:latin typeface="Cambria Math" panose="02040503050406030204" pitchFamily="18" charset="0"/>
                                    </a:rPr>
                                    <m:t>𝑥</m:t>
                                  </m:r>
                                </m:e>
                              </m:acc>
                            </m:e>
                          </m:acc>
                        </m:e>
                        <m:sup>
                          <m:r>
                            <a:rPr lang="it-IT" sz="1800" i="1">
                              <a:solidFill>
                                <a:srgbClr val="000000"/>
                              </a:solidFill>
                              <a:latin typeface="Cambria Math" panose="02040503050406030204" pitchFamily="18" charset="0"/>
                            </a:rPr>
                            <m:t>𝑛𝑐</m:t>
                          </m:r>
                        </m:sup>
                      </m:sSup>
                      <m:r>
                        <a:rPr lang="it-IT" sz="1800" i="1">
                          <a:solidFill>
                            <a:srgbClr val="000000"/>
                          </a:solidFill>
                          <a:latin typeface="Cambria Math" panose="02040503050406030204" pitchFamily="18" charset="0"/>
                        </a:rPr>
                        <m:t>≅</m:t>
                      </m:r>
                      <m:sSup>
                        <m:sSupPr>
                          <m:ctrlPr>
                            <a:rPr lang="it-IT" sz="1800" i="1">
                              <a:solidFill>
                                <a:srgbClr val="000000"/>
                              </a:solidFill>
                              <a:latin typeface="Cambria Math" panose="02040503050406030204" pitchFamily="18" charset="0"/>
                            </a:rPr>
                          </m:ctrlPr>
                        </m:sSupPr>
                        <m:e>
                          <m:acc>
                            <m:accPr>
                              <m:chr m:val="⃗"/>
                              <m:ctrlPr>
                                <a:rPr lang="it-IT" sz="1800" i="1">
                                  <a:solidFill>
                                    <a:srgbClr val="000000"/>
                                  </a:solidFill>
                                  <a:latin typeface="Cambria Math" panose="02040503050406030204" pitchFamily="18" charset="0"/>
                                </a:rPr>
                              </m:ctrlPr>
                            </m:accPr>
                            <m:e>
                              <m:r>
                                <a:rPr lang="it-IT" sz="1800" i="1">
                                  <a:solidFill>
                                    <a:srgbClr val="000000"/>
                                  </a:solidFill>
                                  <a:latin typeface="Cambria Math" panose="02040503050406030204" pitchFamily="18" charset="0"/>
                                </a:rPr>
                                <m:t>𝑥</m:t>
                              </m:r>
                            </m:e>
                          </m:acc>
                        </m:e>
                        <m:sup>
                          <m:r>
                            <a:rPr lang="it-IT" sz="1800" i="1">
                              <a:solidFill>
                                <a:srgbClr val="000000"/>
                              </a:solidFill>
                              <a:latin typeface="Cambria Math" panose="02040503050406030204" pitchFamily="18" charset="0"/>
                            </a:rPr>
                            <m:t>𝑜𝑏𝑠</m:t>
                          </m:r>
                          <m:r>
                            <a:rPr lang="it-IT" sz="1800" i="1">
                              <a:solidFill>
                                <a:srgbClr val="000000"/>
                              </a:solidFill>
                              <a:latin typeface="Cambria Math" panose="02040503050406030204" pitchFamily="18" charset="0"/>
                            </a:rPr>
                            <m:t>−</m:t>
                          </m:r>
                          <m:r>
                            <a:rPr lang="it-IT" sz="1800" i="1">
                              <a:solidFill>
                                <a:srgbClr val="000000"/>
                              </a:solidFill>
                              <a:latin typeface="Cambria Math" panose="02040503050406030204" pitchFamily="18" charset="0"/>
                            </a:rPr>
                            <m:t>𝑛𝑐</m:t>
                          </m:r>
                        </m:sup>
                      </m:sSup>
                    </m:oMath>
                  </m:oMathPara>
                </a14:m>
                <a:endParaRPr lang="it-IT" dirty="0"/>
              </a:p>
            </p:txBody>
          </p:sp>
        </mc:Choice>
        <mc:Fallback xmlns="">
          <p:sp>
            <p:nvSpPr>
              <p:cNvPr id="677898" name="Object 4"/>
              <p:cNvSpPr txBox="1">
                <a:spLocks noRot="1" noChangeAspect="1" noMove="1" noResize="1" noEditPoints="1" noAdjustHandles="1" noChangeArrowheads="1" noChangeShapeType="1" noTextEdit="1"/>
              </p:cNvSpPr>
              <p:nvPr/>
            </p:nvSpPr>
            <p:spPr bwMode="auto">
              <a:xfrm>
                <a:off x="3149610" y="4497890"/>
                <a:ext cx="1881187" cy="458317"/>
              </a:xfrm>
              <a:prstGeom prst="rect">
                <a:avLst/>
              </a:prstGeom>
              <a:blipFill>
                <a:blip r:embed="rId8"/>
                <a:stretch>
                  <a:fillRect t="-20000"/>
                </a:stretch>
              </a:blipFill>
            </p:spPr>
            <p:txBody>
              <a:bodyPr/>
              <a:lstStyle/>
              <a:p>
                <a:r>
                  <a:rPr lang="it-IT">
                    <a:noFill/>
                  </a:rPr>
                  <a:t> </a:t>
                </a:r>
              </a:p>
            </p:txBody>
          </p:sp>
        </mc:Fallback>
      </mc:AlternateContent>
      <p:graphicFrame>
        <p:nvGraphicFramePr>
          <p:cNvPr id="1074184" name="Object 1">
            <a:extLst>
              <a:ext uri="{FF2B5EF4-FFF2-40B4-BE49-F238E27FC236}">
                <a16:creationId xmlns:a16="http://schemas.microsoft.com/office/drawing/2014/main" id="{BD9FED6C-A821-540E-3832-D0A923D803D6}"/>
              </a:ext>
            </a:extLst>
          </p:cNvPr>
          <p:cNvGraphicFramePr>
            <a:graphicFrameLocks noChangeAspect="1"/>
          </p:cNvGraphicFramePr>
          <p:nvPr/>
        </p:nvGraphicFramePr>
        <p:xfrm>
          <a:off x="1660109" y="2323678"/>
          <a:ext cx="460375" cy="392113"/>
        </p:xfrm>
        <a:graphic>
          <a:graphicData uri="http://schemas.openxmlformats.org/presentationml/2006/ole">
            <mc:AlternateContent xmlns:mc="http://schemas.openxmlformats.org/markup-compatibility/2006">
              <mc:Choice xmlns:v="urn:schemas-microsoft-com:vml" Requires="v">
                <p:oleObj name="Equazione" r:id="rId9" imgW="266400" imgH="228600" progId="Equation.3">
                  <p:embed/>
                </p:oleObj>
              </mc:Choice>
              <mc:Fallback>
                <p:oleObj name="Equazione" r:id="rId9" imgW="266400" imgH="228600" progId="Equation.3">
                  <p:embed/>
                  <p:pic>
                    <p:nvPicPr>
                      <p:cNvPr id="1074184" name="Object 1">
                        <a:extLst>
                          <a:ext uri="{FF2B5EF4-FFF2-40B4-BE49-F238E27FC236}">
                            <a16:creationId xmlns:a16="http://schemas.microsoft.com/office/drawing/2014/main" id="{BD9FED6C-A821-540E-3832-D0A923D803D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60109" y="2323678"/>
                        <a:ext cx="460375" cy="392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74185" name="Object 2">
            <a:extLst>
              <a:ext uri="{FF2B5EF4-FFF2-40B4-BE49-F238E27FC236}">
                <a16:creationId xmlns:a16="http://schemas.microsoft.com/office/drawing/2014/main" id="{E8ED9B5A-C6EB-E7D9-AC62-85B8151CC6ED}"/>
              </a:ext>
            </a:extLst>
          </p:cNvPr>
          <p:cNvGraphicFramePr>
            <a:graphicFrameLocks noChangeAspect="1"/>
          </p:cNvGraphicFramePr>
          <p:nvPr/>
        </p:nvGraphicFramePr>
        <p:xfrm>
          <a:off x="1656194" y="3355880"/>
          <a:ext cx="457200" cy="392113"/>
        </p:xfrm>
        <a:graphic>
          <a:graphicData uri="http://schemas.openxmlformats.org/presentationml/2006/ole">
            <mc:AlternateContent xmlns:mc="http://schemas.openxmlformats.org/markup-compatibility/2006">
              <mc:Choice xmlns:v="urn:schemas-microsoft-com:vml" Requires="v">
                <p:oleObj name="Equazione" r:id="rId11" imgW="266400" imgH="228600" progId="Equation.3">
                  <p:embed/>
                </p:oleObj>
              </mc:Choice>
              <mc:Fallback>
                <p:oleObj name="Equazione" r:id="rId11" imgW="266400" imgH="228600" progId="Equation.3">
                  <p:embed/>
                  <p:pic>
                    <p:nvPicPr>
                      <p:cNvPr id="1074185" name="Object 2">
                        <a:extLst>
                          <a:ext uri="{FF2B5EF4-FFF2-40B4-BE49-F238E27FC236}">
                            <a16:creationId xmlns:a16="http://schemas.microsoft.com/office/drawing/2014/main" id="{E8ED9B5A-C6EB-E7D9-AC62-85B8151CC6ED}"/>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656194" y="3355880"/>
                        <a:ext cx="457200" cy="392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7" name="Connettore 2 6">
            <a:extLst>
              <a:ext uri="{FF2B5EF4-FFF2-40B4-BE49-F238E27FC236}">
                <a16:creationId xmlns:a16="http://schemas.microsoft.com/office/drawing/2014/main" id="{9EC76A7F-EF14-CF10-DA10-930902980157}"/>
              </a:ext>
            </a:extLst>
          </p:cNvPr>
          <p:cNvCxnSpPr>
            <a:cxnSpLocks/>
            <a:endCxn id="3120" idx="2"/>
          </p:cNvCxnSpPr>
          <p:nvPr/>
        </p:nvCxnSpPr>
        <p:spPr bwMode="auto">
          <a:xfrm>
            <a:off x="2269074" y="1891570"/>
            <a:ext cx="305275" cy="671586"/>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sp>
        <p:nvSpPr>
          <p:cNvPr id="39" name="CasellaDiTesto 38">
            <a:extLst>
              <a:ext uri="{FF2B5EF4-FFF2-40B4-BE49-F238E27FC236}">
                <a16:creationId xmlns:a16="http://schemas.microsoft.com/office/drawing/2014/main" id="{8A01D028-D9AE-D4D1-F8D6-CBF583C53EC8}"/>
              </a:ext>
            </a:extLst>
          </p:cNvPr>
          <p:cNvSpPr txBox="1"/>
          <p:nvPr/>
        </p:nvSpPr>
        <p:spPr>
          <a:xfrm>
            <a:off x="5487869" y="1420336"/>
            <a:ext cx="2795144" cy="707886"/>
          </a:xfrm>
          <a:prstGeom prst="rect">
            <a:avLst/>
          </a:prstGeom>
          <a:noFill/>
        </p:spPr>
        <p:txBody>
          <a:bodyPr wrap="square" rtlCol="0">
            <a:spAutoFit/>
          </a:bodyPr>
          <a:lstStyle/>
          <a:p>
            <a:pPr algn="ctr" eaLnBrk="1" hangingPunct="1"/>
            <a:r>
              <a:rPr lang="it-IT" sz="2000" dirty="0" err="1">
                <a:solidFill>
                  <a:srgbClr val="3333CC"/>
                </a:solidFill>
                <a:latin typeface="Calibri" panose="020F0502020204030204" pitchFamily="34" charset="0"/>
                <a:cs typeface="Arial" pitchFamily="34" charset="0"/>
              </a:rPr>
              <a:t>Signal</a:t>
            </a:r>
            <a:endParaRPr lang="it-IT" sz="2000" dirty="0">
              <a:solidFill>
                <a:srgbClr val="3333CC"/>
              </a:solidFill>
              <a:latin typeface="Calibri" panose="020F0502020204030204" pitchFamily="34" charset="0"/>
              <a:cs typeface="Arial" pitchFamily="34" charset="0"/>
            </a:endParaRPr>
          </a:p>
          <a:p>
            <a:pPr algn="ctr" eaLnBrk="1" hangingPunct="1"/>
            <a:r>
              <a:rPr lang="it-IT" sz="2000" dirty="0" err="1">
                <a:solidFill>
                  <a:srgbClr val="3333CC"/>
                </a:solidFill>
                <a:latin typeface="Calibri" panose="020F0502020204030204" pitchFamily="34" charset="0"/>
                <a:cs typeface="Arial" pitchFamily="34" charset="0"/>
              </a:rPr>
              <a:t>reconstructions</a:t>
            </a:r>
            <a:endParaRPr lang="it-IT" sz="2000" dirty="0">
              <a:solidFill>
                <a:srgbClr val="3333CC"/>
              </a:solidFill>
              <a:latin typeface="Calibri" panose="020F0502020204030204" pitchFamily="34" charset="0"/>
              <a:cs typeface="Arial" pitchFamily="34" charset="0"/>
            </a:endParaRPr>
          </a:p>
        </p:txBody>
      </p:sp>
      <p:sp>
        <p:nvSpPr>
          <p:cNvPr id="42" name="Segnaposto contenuto 5">
            <a:extLst>
              <a:ext uri="{FF2B5EF4-FFF2-40B4-BE49-F238E27FC236}">
                <a16:creationId xmlns:a16="http://schemas.microsoft.com/office/drawing/2014/main" id="{166016CD-C287-C606-C233-761BADF3E8FB}"/>
              </a:ext>
            </a:extLst>
          </p:cNvPr>
          <p:cNvSpPr txBox="1">
            <a:spLocks/>
          </p:cNvSpPr>
          <p:nvPr/>
        </p:nvSpPr>
        <p:spPr bwMode="auto">
          <a:xfrm>
            <a:off x="448592" y="4475692"/>
            <a:ext cx="3835375" cy="62923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285750" indent="-285750" algn="just">
              <a:buFont typeface="Arial" panose="020B0604020202020204" pitchFamily="34" charset="0"/>
              <a:buChar char="•"/>
              <a:defRPr/>
            </a:pPr>
            <a:r>
              <a:rPr lang="en-US" sz="1700" kern="0" dirty="0">
                <a:highlight>
                  <a:srgbClr val="FFFF00"/>
                </a:highlight>
                <a:latin typeface="+mn-lt"/>
              </a:rPr>
              <a:t>Robust</a:t>
            </a:r>
            <a:r>
              <a:rPr lang="en-US" sz="1700" kern="0" dirty="0">
                <a:latin typeface="+mn-lt"/>
              </a:rPr>
              <a:t> reconstruction if: </a:t>
            </a:r>
          </a:p>
          <a:p>
            <a:pPr algn="just">
              <a:defRPr/>
            </a:pPr>
            <a:endParaRPr lang="en-US" sz="1700" kern="0" dirty="0">
              <a:latin typeface="+mn-lt"/>
            </a:endParaRPr>
          </a:p>
          <a:p>
            <a:pPr marL="285750" indent="-285750" algn="just">
              <a:buFont typeface="Arial" panose="020B0604020202020204" pitchFamily="34" charset="0"/>
              <a:buChar char="•"/>
              <a:defRPr/>
            </a:pPr>
            <a:r>
              <a:rPr lang="en-US" sz="1700" kern="0" dirty="0">
                <a:latin typeface="+mn-lt"/>
              </a:rPr>
              <a:t>Error to measure Robustness:</a:t>
            </a:r>
            <a:endParaRPr lang="en-US" sz="1400" kern="0" dirty="0">
              <a:latin typeface="+mn-lt"/>
            </a:endParaRPr>
          </a:p>
        </p:txBody>
      </p:sp>
      <mc:AlternateContent xmlns:mc="http://schemas.openxmlformats.org/markup-compatibility/2006" xmlns:a14="http://schemas.microsoft.com/office/drawing/2010/main">
        <mc:Choice Requires="a14">
          <p:sp>
            <p:nvSpPr>
              <p:cNvPr id="45" name="CasellaDiTesto 44">
                <a:extLst>
                  <a:ext uri="{FF2B5EF4-FFF2-40B4-BE49-F238E27FC236}">
                    <a16:creationId xmlns:a16="http://schemas.microsoft.com/office/drawing/2014/main" id="{C76F3937-73FF-FC9B-ECF1-0AA15FBF6480}"/>
                  </a:ext>
                </a:extLst>
              </p:cNvPr>
              <p:cNvSpPr txBox="1"/>
              <p:nvPr/>
            </p:nvSpPr>
            <p:spPr>
              <a:xfrm>
                <a:off x="1763688" y="5604213"/>
                <a:ext cx="5815761" cy="903196"/>
              </a:xfrm>
              <a:prstGeom prst="rect">
                <a:avLst/>
              </a:prstGeom>
              <a:noFill/>
            </p:spPr>
            <p:txBody>
              <a:bodyPr wrap="square">
                <a:spAutoFit/>
              </a:bodyPr>
              <a:lstStyle/>
              <a:p>
                <a:r>
                  <a:rPr lang="en-GB" sz="2400" b="0" dirty="0"/>
                  <a:t>Robustness</a:t>
                </a:r>
                <a14:m>
                  <m:oMath xmlns:m="http://schemas.openxmlformats.org/officeDocument/2006/math">
                    <m:r>
                      <a:rPr lang="en-GB" sz="2400" b="0" i="1" smtClean="0">
                        <a:latin typeface="Cambria Math" panose="02040503050406030204" pitchFamily="18" charset="0"/>
                      </a:rPr>
                      <m:t>=</m:t>
                    </m:r>
                  </m:oMath>
                </a14:m>
                <a:r>
                  <a:rPr lang="en-GB" sz="2400" dirty="0"/>
                  <a:t> </a:t>
                </a:r>
                <a14:m>
                  <m:oMath xmlns:m="http://schemas.openxmlformats.org/officeDocument/2006/math">
                    <m:f>
                      <m:fPr>
                        <m:ctrlPr>
                          <a:rPr lang="en-GB" sz="2400" i="1">
                            <a:latin typeface="Cambria Math" panose="02040503050406030204" pitchFamily="18" charset="0"/>
                          </a:rPr>
                        </m:ctrlPr>
                      </m:fPr>
                      <m:num>
                        <m:nary>
                          <m:naryPr>
                            <m:chr m:val="∑"/>
                            <m:ctrlPr>
                              <a:rPr lang="en-GB" sz="2400" i="1">
                                <a:latin typeface="Cambria Math" panose="02040503050406030204" pitchFamily="18" charset="0"/>
                              </a:rPr>
                            </m:ctrlPr>
                          </m:naryPr>
                          <m:sub>
                            <m:r>
                              <m:rPr>
                                <m:brk m:alnAt="23"/>
                              </m:rPr>
                              <a:rPr lang="en-GB" sz="2400" i="1">
                                <a:latin typeface="Cambria Math" panose="02040503050406030204" pitchFamily="18" charset="0"/>
                              </a:rPr>
                              <m:t>𝑡</m:t>
                            </m:r>
                            <m:r>
                              <a:rPr lang="en-GB" sz="2400" i="1">
                                <a:latin typeface="Cambria Math" panose="02040503050406030204" pitchFamily="18" charset="0"/>
                              </a:rPr>
                              <m:t>=</m:t>
                            </m:r>
                            <m:r>
                              <m:rPr>
                                <m:brk m:alnAt="23"/>
                              </m:rPr>
                              <a:rPr lang="en-GB" sz="2400" i="1">
                                <a:latin typeface="Cambria Math" panose="02040503050406030204" pitchFamily="18" charset="0"/>
                              </a:rPr>
                              <m:t>1</m:t>
                            </m:r>
                          </m:sub>
                          <m:sup>
                            <m:sSub>
                              <m:sSubPr>
                                <m:ctrlPr>
                                  <a:rPr lang="en-GB" sz="2400" i="1">
                                    <a:latin typeface="Cambria Math" panose="02040503050406030204" pitchFamily="18" charset="0"/>
                                  </a:rPr>
                                </m:ctrlPr>
                              </m:sSubPr>
                              <m:e>
                                <m:r>
                                  <a:rPr lang="en-GB" sz="2400" i="1">
                                    <a:latin typeface="Cambria Math" panose="02040503050406030204" pitchFamily="18" charset="0"/>
                                  </a:rPr>
                                  <m:t>𝑁</m:t>
                                </m:r>
                              </m:e>
                              <m:sub>
                                <m:r>
                                  <a:rPr lang="en-GB" sz="2400" i="1">
                                    <a:latin typeface="Cambria Math" panose="02040503050406030204" pitchFamily="18" charset="0"/>
                                  </a:rPr>
                                  <m:t>𝑣𝑎𝑙𝑖𝑑</m:t>
                                </m:r>
                              </m:sub>
                            </m:sSub>
                          </m:sup>
                          <m:e>
                            <m:sSup>
                              <m:sSupPr>
                                <m:ctrlPr>
                                  <a:rPr lang="en-GB" sz="2400" i="1">
                                    <a:latin typeface="Cambria Math" panose="02040503050406030204" pitchFamily="18" charset="0"/>
                                  </a:rPr>
                                </m:ctrlPr>
                              </m:sSupPr>
                              <m:e>
                                <m:d>
                                  <m:dPr>
                                    <m:begChr m:val="|"/>
                                    <m:endChr m:val="|"/>
                                    <m:ctrlPr>
                                      <a:rPr lang="en-GB" sz="2400" i="1">
                                        <a:latin typeface="Cambria Math" panose="02040503050406030204" pitchFamily="18" charset="0"/>
                                      </a:rPr>
                                    </m:ctrlPr>
                                  </m:dPr>
                                  <m:e>
                                    <m:sSup>
                                      <m:sSupPr>
                                        <m:ctrlPr>
                                          <a:rPr lang="en-GB" i="1" smtClean="0">
                                            <a:latin typeface="Cambria Math" panose="02040503050406030204" pitchFamily="18" charset="0"/>
                                          </a:rPr>
                                        </m:ctrlPr>
                                      </m:sSupPr>
                                      <m:e>
                                        <m:sSub>
                                          <m:sSubPr>
                                            <m:ctrlPr>
                                              <a:rPr lang="it-IT" i="1">
                                                <a:latin typeface="Cambria Math" panose="02040503050406030204" pitchFamily="18" charset="0"/>
                                              </a:rPr>
                                            </m:ctrlPr>
                                          </m:sSubPr>
                                          <m:e>
                                            <m:acc>
                                              <m:accPr>
                                                <m:chr m:val="⃗"/>
                                                <m:ctrlPr>
                                                  <a:rPr lang="en-GB" i="1">
                                                    <a:latin typeface="Cambria Math" panose="02040503050406030204" pitchFamily="18" charset="0"/>
                                                  </a:rPr>
                                                </m:ctrlPr>
                                              </m:accPr>
                                              <m:e>
                                                <m:r>
                                                  <a:rPr lang="en-GB" i="1">
                                                    <a:latin typeface="Cambria Math" panose="02040503050406030204" pitchFamily="18" charset="0"/>
                                                  </a:rPr>
                                                  <m:t>𝑥</m:t>
                                                </m:r>
                                              </m:e>
                                            </m:acc>
                                          </m:e>
                                          <m:sub>
                                            <m:r>
                                              <a:rPr lang="it-IT" i="1">
                                                <a:latin typeface="Cambria Math" panose="02040503050406030204" pitchFamily="18" charset="0"/>
                                              </a:rPr>
                                              <m:t>1</m:t>
                                            </m:r>
                                          </m:sub>
                                        </m:sSub>
                                      </m:e>
                                      <m:sup>
                                        <m:r>
                                          <a:rPr lang="it-IT" i="1">
                                            <a:latin typeface="Cambria Math" panose="02040503050406030204" pitchFamily="18" charset="0"/>
                                          </a:rPr>
                                          <m:t>𝑜𝑏𝑠</m:t>
                                        </m:r>
                                        <m:r>
                                          <a:rPr lang="it-IT" i="1">
                                            <a:latin typeface="Cambria Math" panose="02040503050406030204" pitchFamily="18" charset="0"/>
                                          </a:rPr>
                                          <m:t>−</m:t>
                                        </m:r>
                                        <m:r>
                                          <a:rPr lang="it-IT" i="1">
                                            <a:latin typeface="Cambria Math" panose="02040503050406030204" pitchFamily="18" charset="0"/>
                                          </a:rPr>
                                          <m:t>𝑛𝑐</m:t>
                                        </m:r>
                                        <m:r>
                                          <a:rPr lang="it-IT" i="1">
                                            <a:latin typeface="Cambria Math" panose="02040503050406030204" pitchFamily="18" charset="0"/>
                                          </a:rPr>
                                          <m:t> </m:t>
                                        </m:r>
                                      </m:sup>
                                    </m:sSup>
                                    <m:d>
                                      <m:dPr>
                                        <m:ctrlPr>
                                          <a:rPr lang="en-GB" i="1">
                                            <a:latin typeface="Cambria Math" panose="02040503050406030204" pitchFamily="18" charset="0"/>
                                          </a:rPr>
                                        </m:ctrlPr>
                                      </m:dPr>
                                      <m:e>
                                        <m:r>
                                          <a:rPr lang="en-GB" i="1">
                                            <a:latin typeface="Cambria Math" panose="02040503050406030204" pitchFamily="18" charset="0"/>
                                          </a:rPr>
                                          <m:t>𝑡</m:t>
                                        </m:r>
                                      </m:e>
                                    </m:d>
                                    <m:r>
                                      <a:rPr lang="en-GB" b="0" i="1" smtClean="0">
                                        <a:latin typeface="Cambria Math" panose="02040503050406030204" pitchFamily="18" charset="0"/>
                                      </a:rPr>
                                      <m:t> − </m:t>
                                    </m:r>
                                    <m:sSubSup>
                                      <m:sSubSupPr>
                                        <m:ctrlPr>
                                          <a:rPr lang="it-IT" sz="2400" b="0" i="1" smtClean="0">
                                            <a:latin typeface="Cambria Math" panose="02040503050406030204" pitchFamily="18" charset="0"/>
                                          </a:rPr>
                                        </m:ctrlPr>
                                      </m:sSubSupPr>
                                      <m:e>
                                        <m:acc>
                                          <m:accPr>
                                            <m:chr m:val="̂"/>
                                            <m:ctrlPr>
                                              <a:rPr lang="en-GB" sz="2400" i="1" smtClean="0">
                                                <a:latin typeface="Cambria Math" panose="02040503050406030204" pitchFamily="18" charset="0"/>
                                              </a:rPr>
                                            </m:ctrlPr>
                                          </m:accPr>
                                          <m:e>
                                            <m:r>
                                              <a:rPr lang="it-IT" sz="2400" b="0" i="1" smtClean="0">
                                                <a:latin typeface="Cambria Math" panose="02040503050406030204" pitchFamily="18" charset="0"/>
                                              </a:rPr>
                                              <m:t>𝑥</m:t>
                                            </m:r>
                                          </m:e>
                                        </m:acc>
                                      </m:e>
                                      <m:sub>
                                        <m:r>
                                          <a:rPr lang="it-IT" sz="2400" b="0" i="1" smtClean="0">
                                            <a:latin typeface="Cambria Math" panose="02040503050406030204" pitchFamily="18" charset="0"/>
                                          </a:rPr>
                                          <m:t>1</m:t>
                                        </m:r>
                                      </m:sub>
                                      <m:sup>
                                        <m:r>
                                          <a:rPr lang="it-IT" sz="2400" b="0" i="1" smtClean="0">
                                            <a:latin typeface="Cambria Math" panose="02040503050406030204" pitchFamily="18" charset="0"/>
                                          </a:rPr>
                                          <m:t>𝑛𝑐</m:t>
                                        </m:r>
                                      </m:sup>
                                    </m:sSubSup>
                                    <m:r>
                                      <a:rPr lang="en-GB" sz="2400" i="1">
                                        <a:latin typeface="Cambria Math" panose="02040503050406030204" pitchFamily="18" charset="0"/>
                                      </a:rPr>
                                      <m:t>(</m:t>
                                    </m:r>
                                    <m:r>
                                      <a:rPr lang="en-GB" sz="2400" i="1">
                                        <a:latin typeface="Cambria Math" panose="02040503050406030204" pitchFamily="18" charset="0"/>
                                      </a:rPr>
                                      <m:t>𝑡</m:t>
                                    </m:r>
                                    <m:r>
                                      <a:rPr lang="en-GB" sz="2400" i="1">
                                        <a:latin typeface="Cambria Math" panose="02040503050406030204" pitchFamily="18" charset="0"/>
                                      </a:rPr>
                                      <m:t>)</m:t>
                                    </m:r>
                                  </m:e>
                                </m:d>
                              </m:e>
                              <m:sup>
                                <m:r>
                                  <a:rPr lang="it-IT" sz="2400" i="1">
                                    <a:latin typeface="Cambria Math" charset="0"/>
                                  </a:rPr>
                                  <m:t>2</m:t>
                                </m:r>
                              </m:sup>
                            </m:sSup>
                          </m:e>
                        </m:nary>
                      </m:num>
                      <m:den>
                        <m:sSub>
                          <m:sSubPr>
                            <m:ctrlPr>
                              <a:rPr lang="en-GB" sz="2400" i="1">
                                <a:latin typeface="Cambria Math" panose="02040503050406030204" pitchFamily="18" charset="0"/>
                              </a:rPr>
                            </m:ctrlPr>
                          </m:sSubPr>
                          <m:e>
                            <m:r>
                              <a:rPr lang="en-GB" sz="2400" i="1">
                                <a:latin typeface="Cambria Math" panose="02040503050406030204" pitchFamily="18" charset="0"/>
                              </a:rPr>
                              <m:t>𝑁</m:t>
                            </m:r>
                          </m:e>
                          <m:sub>
                            <m:r>
                              <a:rPr lang="en-GB" sz="2400" i="1">
                                <a:latin typeface="Cambria Math" panose="02040503050406030204" pitchFamily="18" charset="0"/>
                              </a:rPr>
                              <m:t>𝑣𝑎𝑙𝑖𝑑</m:t>
                            </m:r>
                          </m:sub>
                        </m:sSub>
                      </m:den>
                    </m:f>
                  </m:oMath>
                </a14:m>
                <a:endParaRPr lang="it-IT" dirty="0"/>
              </a:p>
            </p:txBody>
          </p:sp>
        </mc:Choice>
        <mc:Fallback xmlns="">
          <p:sp>
            <p:nvSpPr>
              <p:cNvPr id="45" name="CasellaDiTesto 44">
                <a:extLst>
                  <a:ext uri="{FF2B5EF4-FFF2-40B4-BE49-F238E27FC236}">
                    <a16:creationId xmlns:a16="http://schemas.microsoft.com/office/drawing/2014/main" id="{B276E7A8-4F2C-407A-AD9B-608D0EFDB6D2}"/>
                  </a:ext>
                </a:extLst>
              </p:cNvPr>
              <p:cNvSpPr txBox="1">
                <a:spLocks noRot="1" noChangeAspect="1" noMove="1" noResize="1" noEditPoints="1" noAdjustHandles="1" noChangeArrowheads="1" noChangeShapeType="1" noTextEdit="1"/>
              </p:cNvSpPr>
              <p:nvPr/>
            </p:nvSpPr>
            <p:spPr>
              <a:xfrm>
                <a:off x="1763688" y="5604213"/>
                <a:ext cx="5815761" cy="903196"/>
              </a:xfrm>
              <a:prstGeom prst="rect">
                <a:avLst/>
              </a:prstGeom>
              <a:blipFill>
                <a:blip r:embed="rId13"/>
                <a:stretch>
                  <a:fillRect/>
                </a:stretch>
              </a:blipFill>
            </p:spPr>
            <p:txBody>
              <a:bodyPr/>
              <a:lstStyle/>
              <a:p>
                <a:r>
                  <a:rPr lang="en-US">
                    <a:noFill/>
                  </a:rPr>
                  <a:t> </a:t>
                </a:r>
              </a:p>
            </p:txBody>
          </p:sp>
        </mc:Fallback>
      </mc:AlternateContent>
      <p:sp>
        <p:nvSpPr>
          <p:cNvPr id="13" name="CasellaDiTesto 12">
            <a:extLst>
              <a:ext uri="{FF2B5EF4-FFF2-40B4-BE49-F238E27FC236}">
                <a16:creationId xmlns:a16="http://schemas.microsoft.com/office/drawing/2014/main" id="{2432CEC4-5374-8658-B136-3B5740456511}"/>
              </a:ext>
            </a:extLst>
          </p:cNvPr>
          <p:cNvSpPr txBox="1"/>
          <p:nvPr/>
        </p:nvSpPr>
        <p:spPr>
          <a:xfrm>
            <a:off x="6028644" y="4987413"/>
            <a:ext cx="1575905" cy="523220"/>
          </a:xfrm>
          <a:prstGeom prst="rect">
            <a:avLst/>
          </a:prstGeom>
          <a:noFill/>
          <a:ln>
            <a:solidFill>
              <a:schemeClr val="accent1"/>
            </a:solidFill>
          </a:ln>
        </p:spPr>
        <p:txBody>
          <a:bodyPr wrap="square" rtlCol="0">
            <a:spAutoFit/>
          </a:bodyPr>
          <a:lstStyle/>
          <a:p>
            <a:r>
              <a:rPr lang="it-IT" sz="1400" dirty="0" err="1"/>
              <a:t>Reconstruction</a:t>
            </a:r>
            <a:r>
              <a:rPr lang="it-IT" sz="1400" dirty="0"/>
              <a:t> of the </a:t>
            </a:r>
            <a:r>
              <a:rPr lang="it-IT" sz="1400" dirty="0" err="1"/>
              <a:t>anomaly</a:t>
            </a:r>
            <a:endParaRPr lang="it-IT" sz="1400" dirty="0"/>
          </a:p>
        </p:txBody>
      </p:sp>
      <p:cxnSp>
        <p:nvCxnSpPr>
          <p:cNvPr id="53" name="Connettore 2 52">
            <a:extLst>
              <a:ext uri="{FF2B5EF4-FFF2-40B4-BE49-F238E27FC236}">
                <a16:creationId xmlns:a16="http://schemas.microsoft.com/office/drawing/2014/main" id="{0CD4B707-8302-2945-B5DD-F4E5D97A4D81}"/>
              </a:ext>
            </a:extLst>
          </p:cNvPr>
          <p:cNvCxnSpPr>
            <a:cxnSpLocks/>
            <a:stCxn id="3116" idx="2"/>
            <a:endCxn id="13" idx="0"/>
          </p:cNvCxnSpPr>
          <p:nvPr/>
        </p:nvCxnSpPr>
        <p:spPr bwMode="auto">
          <a:xfrm>
            <a:off x="6519133" y="2752745"/>
            <a:ext cx="297464" cy="2234668"/>
          </a:xfrm>
          <a:prstGeom prst="straightConnector1">
            <a:avLst/>
          </a:prstGeom>
          <a:solidFill>
            <a:schemeClr val="accent1"/>
          </a:solidFill>
          <a:ln w="9525" cap="flat" cmpd="sng" algn="ctr">
            <a:solidFill>
              <a:schemeClr val="accent1"/>
            </a:solidFill>
            <a:prstDash val="solid"/>
            <a:round/>
            <a:headEnd type="none" w="med" len="med"/>
            <a:tailEnd type="triangle"/>
          </a:ln>
          <a:effectLst/>
        </p:spPr>
      </p:cxnSp>
      <p:sp>
        <p:nvSpPr>
          <p:cNvPr id="21" name="Rectangle 20">
            <a:extLst>
              <a:ext uri="{FF2B5EF4-FFF2-40B4-BE49-F238E27FC236}">
                <a16:creationId xmlns:a16="http://schemas.microsoft.com/office/drawing/2014/main" id="{EBCEA9E3-6283-9891-B9DA-800CCC424BAD}"/>
              </a:ext>
            </a:extLst>
          </p:cNvPr>
          <p:cNvSpPr/>
          <p:nvPr/>
        </p:nvSpPr>
        <p:spPr bwMode="auto">
          <a:xfrm>
            <a:off x="6368485" y="5677456"/>
            <a:ext cx="719510" cy="551127"/>
          </a:xfrm>
          <a:prstGeom prst="rect">
            <a:avLst/>
          </a:prstGeom>
          <a:noFill/>
          <a:ln w="9525" cap="flat" cmpd="sng" algn="ctr">
            <a:solidFill>
              <a:schemeClr val="accent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ndParaRPr>
          </a:p>
        </p:txBody>
      </p:sp>
    </p:spTree>
    <p:extLst>
      <p:ext uri="{BB962C8B-B14F-4D97-AF65-F5344CB8AC3E}">
        <p14:creationId xmlns:p14="http://schemas.microsoft.com/office/powerpoint/2010/main" val="16483924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 name="Titolo 1"/>
          <p:cNvSpPr>
            <a:spLocks noGrp="1"/>
          </p:cNvSpPr>
          <p:nvPr>
            <p:ph type="title"/>
          </p:nvPr>
        </p:nvSpPr>
        <p:spPr/>
        <p:txBody>
          <a:bodyPr/>
          <a:lstStyle/>
          <a:p>
            <a:pPr eaLnBrk="1" hangingPunct="1"/>
            <a:r>
              <a:rPr lang="en-US" dirty="0"/>
              <a:t>Robustness</a:t>
            </a:r>
          </a:p>
        </p:txBody>
      </p:sp>
      <p:sp>
        <p:nvSpPr>
          <p:cNvPr id="3083" name="Segnaposto numero diapositiva 3"/>
          <p:cNvSpPr txBox="1">
            <a:spLocks noGrp="1"/>
          </p:cNvSpPr>
          <p:nvPr/>
        </p:nvSpPr>
        <p:spPr bwMode="auto">
          <a:xfrm>
            <a:off x="7907338" y="152400"/>
            <a:ext cx="1192212" cy="244475"/>
          </a:xfrm>
          <a:prstGeom prst="rect">
            <a:avLst/>
          </a:prstGeom>
          <a:noFill/>
          <a:ln w="9525">
            <a:noFill/>
            <a:miter lim="800000"/>
            <a:headEnd/>
            <a:tailEnd/>
          </a:ln>
        </p:spPr>
        <p:txBody>
          <a:bodyPr wrap="none" lIns="0" tIns="0" rIns="1080000" bIns="0">
            <a:spAutoFit/>
          </a:bodyPr>
          <a:lstStyle/>
          <a:p>
            <a:pPr algn="r">
              <a:spcBef>
                <a:spcPct val="20000"/>
              </a:spcBef>
            </a:pPr>
            <a:fld id="{7C089F73-B840-4568-96A2-DF5D8E1725B1}" type="slidenum">
              <a:rPr lang="it-IT" sz="1600" b="1">
                <a:solidFill>
                  <a:srgbClr val="FF9900"/>
                </a:solidFill>
                <a:latin typeface="Arial" pitchFamily="34" charset="0"/>
              </a:rPr>
              <a:pPr algn="r">
                <a:spcBef>
                  <a:spcPct val="20000"/>
                </a:spcBef>
              </a:pPr>
              <a:t>12</a:t>
            </a:fld>
            <a:endParaRPr lang="it-IT" sz="1600" b="1">
              <a:solidFill>
                <a:srgbClr val="FF9900"/>
              </a:solidFill>
              <a:latin typeface="Arial" pitchFamily="34" charset="0"/>
            </a:endParaRPr>
          </a:p>
        </p:txBody>
      </p:sp>
      <p:sp>
        <p:nvSpPr>
          <p:cNvPr id="3084" name="CasellaDiTesto 4"/>
          <p:cNvSpPr txBox="1">
            <a:spLocks noChangeArrowheads="1"/>
          </p:cNvSpPr>
          <p:nvPr/>
        </p:nvSpPr>
        <p:spPr bwMode="auto">
          <a:xfrm>
            <a:off x="640937" y="1036964"/>
            <a:ext cx="7480934" cy="3564053"/>
          </a:xfrm>
          <a:prstGeom prst="rect">
            <a:avLst/>
          </a:prstGeom>
          <a:noFill/>
          <a:ln w="9525">
            <a:noFill/>
            <a:miter lim="800000"/>
            <a:headEnd/>
            <a:tailEnd/>
          </a:ln>
        </p:spPr>
        <p:txBody>
          <a:bodyPr>
            <a:spAutoFit/>
          </a:bodyPr>
          <a:lstStyle/>
          <a:p>
            <a:pPr marL="1698625" indent="-1698625" algn="just">
              <a:spcBef>
                <a:spcPct val="20000"/>
              </a:spcBef>
            </a:pPr>
            <a:endParaRPr lang="en-US" dirty="0">
              <a:solidFill>
                <a:srgbClr val="000000"/>
              </a:solidFill>
              <a:latin typeface="Arial" pitchFamily="34" charset="0"/>
            </a:endParaRPr>
          </a:p>
          <a:p>
            <a:pPr marL="1698625" indent="-1698625" algn="just">
              <a:spcBef>
                <a:spcPct val="20000"/>
              </a:spcBef>
            </a:pPr>
            <a:endParaRPr lang="en-US" dirty="0">
              <a:solidFill>
                <a:srgbClr val="000000"/>
              </a:solidFill>
              <a:latin typeface="Arial" pitchFamily="34" charset="0"/>
            </a:endParaRPr>
          </a:p>
          <a:p>
            <a:pPr marL="1698625" indent="-1698625" algn="just">
              <a:spcBef>
                <a:spcPct val="20000"/>
              </a:spcBef>
            </a:pPr>
            <a:endParaRPr lang="en-US"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p:txBody>
      </p:sp>
      <p:sp>
        <p:nvSpPr>
          <p:cNvPr id="3091" name="Freccia a destra 79"/>
          <p:cNvSpPr>
            <a:spLocks noChangeArrowheads="1"/>
          </p:cNvSpPr>
          <p:nvPr/>
        </p:nvSpPr>
        <p:spPr bwMode="auto">
          <a:xfrm>
            <a:off x="3334669" y="2605460"/>
            <a:ext cx="522922" cy="1655922"/>
          </a:xfrm>
          <a:prstGeom prst="rightArrow">
            <a:avLst>
              <a:gd name="adj1" fmla="val 50000"/>
              <a:gd name="adj2" fmla="val 50000"/>
            </a:avLst>
          </a:prstGeom>
          <a:noFill/>
          <a:ln w="3175" algn="ctr">
            <a:solidFill>
              <a:schemeClr val="tx1"/>
            </a:solidFill>
            <a:round/>
            <a:headEnd/>
            <a:tailEnd/>
          </a:ln>
        </p:spPr>
        <p:txBody>
          <a:bodyPr lIns="0" tIns="0" rIns="0" bIns="0"/>
          <a:lstStyle/>
          <a:p>
            <a:pPr>
              <a:spcBef>
                <a:spcPct val="20000"/>
              </a:spcBef>
            </a:pPr>
            <a:endParaRPr lang="en-US">
              <a:solidFill>
                <a:srgbClr val="000000"/>
              </a:solidFill>
              <a:latin typeface="Arial" pitchFamily="34" charset="0"/>
            </a:endParaRPr>
          </a:p>
        </p:txBody>
      </p:sp>
      <p:grpSp>
        <p:nvGrpSpPr>
          <p:cNvPr id="2" name="Gruppo 94"/>
          <p:cNvGrpSpPr>
            <a:grpSpLocks/>
          </p:cNvGrpSpPr>
          <p:nvPr/>
        </p:nvGrpSpPr>
        <p:grpSpPr bwMode="auto">
          <a:xfrm>
            <a:off x="2168809" y="3545577"/>
            <a:ext cx="808672" cy="605790"/>
            <a:chOff x="2737328" y="4900487"/>
            <a:chExt cx="1771369" cy="1306270"/>
          </a:xfrm>
        </p:grpSpPr>
        <p:cxnSp>
          <p:nvCxnSpPr>
            <p:cNvPr id="3121" name="Connettore 1 95"/>
            <p:cNvCxnSpPr>
              <a:cxnSpLocks noChangeShapeType="1"/>
            </p:cNvCxnSpPr>
            <p:nvPr/>
          </p:nvCxnSpPr>
          <p:spPr bwMode="auto">
            <a:xfrm>
              <a:off x="2751150" y="6206756"/>
              <a:ext cx="1757547" cy="1"/>
            </a:xfrm>
            <a:prstGeom prst="line">
              <a:avLst/>
            </a:prstGeom>
            <a:noFill/>
            <a:ln w="3175" algn="ctr">
              <a:solidFill>
                <a:schemeClr val="tx1"/>
              </a:solidFill>
              <a:round/>
              <a:headEnd/>
              <a:tailEnd type="arrow" w="med" len="med"/>
            </a:ln>
          </p:spPr>
        </p:cxnSp>
        <p:cxnSp>
          <p:nvCxnSpPr>
            <p:cNvPr id="3122" name="Connettore 1 96"/>
            <p:cNvCxnSpPr>
              <a:cxnSpLocks noChangeShapeType="1"/>
            </p:cNvCxnSpPr>
            <p:nvPr/>
          </p:nvCxnSpPr>
          <p:spPr bwMode="auto">
            <a:xfrm rot="5400000" flipH="1" flipV="1">
              <a:off x="2086140" y="5551675"/>
              <a:ext cx="1304325" cy="1949"/>
            </a:xfrm>
            <a:prstGeom prst="line">
              <a:avLst/>
            </a:prstGeom>
            <a:noFill/>
            <a:ln w="3175" algn="ctr">
              <a:solidFill>
                <a:schemeClr val="tx1"/>
              </a:solidFill>
              <a:round/>
              <a:headEnd/>
              <a:tailEnd type="arrow" w="med" len="med"/>
            </a:ln>
          </p:spPr>
        </p:cxnSp>
        <p:sp>
          <p:nvSpPr>
            <p:cNvPr id="3123" name="Figura a mano libera 97"/>
            <p:cNvSpPr>
              <a:spLocks/>
            </p:cNvSpPr>
            <p:nvPr/>
          </p:nvSpPr>
          <p:spPr bwMode="auto">
            <a:xfrm>
              <a:off x="2956956" y="5603169"/>
              <a:ext cx="1413163" cy="229591"/>
            </a:xfrm>
            <a:custGeom>
              <a:avLst/>
              <a:gdLst>
                <a:gd name="T0" fmla="*/ 0 w 1413163"/>
                <a:gd name="T1" fmla="*/ 120733 h 229591"/>
                <a:gd name="T2" fmla="*/ 225631 w 1413163"/>
                <a:gd name="T3" fmla="*/ 13855 h 229591"/>
                <a:gd name="T4" fmla="*/ 415636 w 1413163"/>
                <a:gd name="T5" fmla="*/ 203861 h 229591"/>
                <a:gd name="T6" fmla="*/ 676893 w 1413163"/>
                <a:gd name="T7" fmla="*/ 168235 h 229591"/>
                <a:gd name="T8" fmla="*/ 890649 w 1413163"/>
                <a:gd name="T9" fmla="*/ 191985 h 229591"/>
                <a:gd name="T10" fmla="*/ 1128156 w 1413163"/>
                <a:gd name="T11" fmla="*/ 156359 h 229591"/>
                <a:gd name="T12" fmla="*/ 1330036 w 1413163"/>
                <a:gd name="T13" fmla="*/ 203861 h 229591"/>
                <a:gd name="T14" fmla="*/ 1413163 w 1413163"/>
                <a:gd name="T15" fmla="*/ 180110 h 229591"/>
                <a:gd name="T16" fmla="*/ 0 60000 65536"/>
                <a:gd name="T17" fmla="*/ 0 60000 65536"/>
                <a:gd name="T18" fmla="*/ 0 60000 65536"/>
                <a:gd name="T19" fmla="*/ 0 60000 65536"/>
                <a:gd name="T20" fmla="*/ 0 60000 65536"/>
                <a:gd name="T21" fmla="*/ 0 60000 65536"/>
                <a:gd name="T22" fmla="*/ 0 60000 65536"/>
                <a:gd name="T23" fmla="*/ 0 60000 65536"/>
                <a:gd name="T24" fmla="*/ 0 w 1413163"/>
                <a:gd name="T25" fmla="*/ 0 h 229591"/>
                <a:gd name="T26" fmla="*/ 1413163 w 1413163"/>
                <a:gd name="T27" fmla="*/ 229591 h 22959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13163" h="229591">
                  <a:moveTo>
                    <a:pt x="0" y="120733"/>
                  </a:moveTo>
                  <a:cubicBezTo>
                    <a:pt x="78179" y="60366"/>
                    <a:pt x="156358" y="0"/>
                    <a:pt x="225631" y="13855"/>
                  </a:cubicBezTo>
                  <a:cubicBezTo>
                    <a:pt x="294904" y="27710"/>
                    <a:pt x="340426" y="178131"/>
                    <a:pt x="415636" y="203861"/>
                  </a:cubicBezTo>
                  <a:cubicBezTo>
                    <a:pt x="490846" y="229591"/>
                    <a:pt x="597724" y="170214"/>
                    <a:pt x="676893" y="168235"/>
                  </a:cubicBezTo>
                  <a:cubicBezTo>
                    <a:pt x="756062" y="166256"/>
                    <a:pt x="815439" y="193964"/>
                    <a:pt x="890649" y="191985"/>
                  </a:cubicBezTo>
                  <a:cubicBezTo>
                    <a:pt x="965859" y="190006"/>
                    <a:pt x="1054925" y="154380"/>
                    <a:pt x="1128156" y="156359"/>
                  </a:cubicBezTo>
                  <a:cubicBezTo>
                    <a:pt x="1201387" y="158338"/>
                    <a:pt x="1282535" y="199903"/>
                    <a:pt x="1330036" y="203861"/>
                  </a:cubicBezTo>
                  <a:cubicBezTo>
                    <a:pt x="1377537" y="207819"/>
                    <a:pt x="1395350" y="193964"/>
                    <a:pt x="1413163" y="180110"/>
                  </a:cubicBezTo>
                </a:path>
              </a:pathLst>
            </a:custGeom>
            <a:noFill/>
            <a:ln w="3175" cap="flat" cmpd="sng" algn="ctr">
              <a:solidFill>
                <a:schemeClr val="tx1"/>
              </a:solidFill>
              <a:prstDash val="solid"/>
              <a:round/>
              <a:headEnd type="none" w="med" len="med"/>
              <a:tailEnd type="none" w="med" len="med"/>
            </a:ln>
          </p:spPr>
          <p:txBody>
            <a:bodyPr anchor="ctr"/>
            <a:lstStyle/>
            <a:p>
              <a:pPr eaLnBrk="1" hangingPunct="1"/>
              <a:endParaRPr lang="en-US">
                <a:solidFill>
                  <a:srgbClr val="000000"/>
                </a:solidFill>
                <a:latin typeface="Arial" pitchFamily="34" charset="0"/>
              </a:endParaRPr>
            </a:p>
          </p:txBody>
        </p:sp>
      </p:grpSp>
      <p:sp>
        <p:nvSpPr>
          <p:cNvPr id="3098" name="CasellaDiTesto 99"/>
          <p:cNvSpPr txBox="1">
            <a:spLocks noChangeArrowheads="1"/>
          </p:cNvSpPr>
          <p:nvPr/>
        </p:nvSpPr>
        <p:spPr bwMode="auto">
          <a:xfrm>
            <a:off x="2954621" y="3947057"/>
            <a:ext cx="215742" cy="290036"/>
          </a:xfrm>
          <a:prstGeom prst="rect">
            <a:avLst/>
          </a:prstGeom>
          <a:noFill/>
          <a:ln w="9525">
            <a:noFill/>
            <a:miter lim="800000"/>
            <a:headEnd/>
            <a:tailEnd/>
          </a:ln>
        </p:spPr>
        <p:txBody>
          <a:bodyPr>
            <a:spAutoFit/>
          </a:bodyPr>
          <a:lstStyle/>
          <a:p>
            <a:pPr algn="ctr">
              <a:spcBef>
                <a:spcPct val="20000"/>
              </a:spcBef>
            </a:pPr>
            <a:r>
              <a:rPr lang="en-US" sz="1500">
                <a:solidFill>
                  <a:srgbClr val="000000"/>
                </a:solidFill>
                <a:latin typeface="Arial" pitchFamily="34" charset="0"/>
              </a:rPr>
              <a:t>t</a:t>
            </a:r>
            <a:endParaRPr lang="en-US" sz="1500" baseline="-25000">
              <a:solidFill>
                <a:srgbClr val="000000"/>
              </a:solidFill>
              <a:latin typeface="Arial" pitchFamily="34" charset="0"/>
            </a:endParaRPr>
          </a:p>
        </p:txBody>
      </p:sp>
      <p:grpSp>
        <p:nvGrpSpPr>
          <p:cNvPr id="3" name="Gruppo 106"/>
          <p:cNvGrpSpPr>
            <a:grpSpLocks/>
          </p:cNvGrpSpPr>
          <p:nvPr/>
        </p:nvGrpSpPr>
        <p:grpSpPr bwMode="auto">
          <a:xfrm>
            <a:off x="2160236" y="2499732"/>
            <a:ext cx="778669" cy="650082"/>
            <a:chOff x="2739303" y="3190504"/>
            <a:chExt cx="1771369" cy="1379478"/>
          </a:xfrm>
        </p:grpSpPr>
        <p:cxnSp>
          <p:nvCxnSpPr>
            <p:cNvPr id="3117" name="Connettore 1 100"/>
            <p:cNvCxnSpPr>
              <a:cxnSpLocks noChangeShapeType="1"/>
            </p:cNvCxnSpPr>
            <p:nvPr/>
          </p:nvCxnSpPr>
          <p:spPr bwMode="auto">
            <a:xfrm>
              <a:off x="2753125" y="4569980"/>
              <a:ext cx="1757547" cy="2"/>
            </a:xfrm>
            <a:prstGeom prst="line">
              <a:avLst/>
            </a:prstGeom>
            <a:noFill/>
            <a:ln w="3175" algn="ctr">
              <a:solidFill>
                <a:schemeClr val="tx1"/>
              </a:solidFill>
              <a:round/>
              <a:headEnd/>
              <a:tailEnd type="arrow" w="med" len="med"/>
            </a:ln>
          </p:spPr>
        </p:cxnSp>
        <p:cxnSp>
          <p:nvCxnSpPr>
            <p:cNvPr id="3118" name="Connettore 1 101"/>
            <p:cNvCxnSpPr>
              <a:cxnSpLocks noChangeShapeType="1"/>
            </p:cNvCxnSpPr>
            <p:nvPr/>
          </p:nvCxnSpPr>
          <p:spPr bwMode="auto">
            <a:xfrm rot="5400000" flipH="1" flipV="1">
              <a:off x="2088116" y="3914899"/>
              <a:ext cx="1304324" cy="1950"/>
            </a:xfrm>
            <a:prstGeom prst="line">
              <a:avLst/>
            </a:prstGeom>
            <a:noFill/>
            <a:ln w="3175" algn="ctr">
              <a:solidFill>
                <a:schemeClr val="tx1"/>
              </a:solidFill>
              <a:round/>
              <a:headEnd/>
              <a:tailEnd type="arrow" w="med" len="med"/>
            </a:ln>
          </p:spPr>
        </p:cxnSp>
        <p:sp>
          <p:nvSpPr>
            <p:cNvPr id="3119" name="Figura a mano libera 102"/>
            <p:cNvSpPr>
              <a:spLocks/>
            </p:cNvSpPr>
            <p:nvPr/>
          </p:nvSpPr>
          <p:spPr bwMode="auto">
            <a:xfrm>
              <a:off x="2954981" y="3297341"/>
              <a:ext cx="1211283" cy="880753"/>
            </a:xfrm>
            <a:custGeom>
              <a:avLst/>
              <a:gdLst>
                <a:gd name="T0" fmla="*/ 0 w 1211283"/>
                <a:gd name="T1" fmla="*/ 880753 h 880753"/>
                <a:gd name="T2" fmla="*/ 166254 w 1211283"/>
                <a:gd name="T3" fmla="*/ 73231 h 880753"/>
                <a:gd name="T4" fmla="*/ 463138 w 1211283"/>
                <a:gd name="T5" fmla="*/ 441366 h 880753"/>
                <a:gd name="T6" fmla="*/ 866899 w 1211283"/>
                <a:gd name="T7" fmla="*/ 476992 h 880753"/>
                <a:gd name="T8" fmla="*/ 1211283 w 1211283"/>
                <a:gd name="T9" fmla="*/ 690748 h 880753"/>
                <a:gd name="T10" fmla="*/ 1211283 w 1211283"/>
                <a:gd name="T11" fmla="*/ 690748 h 880753"/>
                <a:gd name="T12" fmla="*/ 0 60000 65536"/>
                <a:gd name="T13" fmla="*/ 0 60000 65536"/>
                <a:gd name="T14" fmla="*/ 0 60000 65536"/>
                <a:gd name="T15" fmla="*/ 0 60000 65536"/>
                <a:gd name="T16" fmla="*/ 0 60000 65536"/>
                <a:gd name="T17" fmla="*/ 0 60000 65536"/>
                <a:gd name="T18" fmla="*/ 0 w 1211283"/>
                <a:gd name="T19" fmla="*/ 0 h 880753"/>
                <a:gd name="T20" fmla="*/ 1211283 w 1211283"/>
                <a:gd name="T21" fmla="*/ 880753 h 880753"/>
              </a:gdLst>
              <a:ahLst/>
              <a:cxnLst>
                <a:cxn ang="T12">
                  <a:pos x="T0" y="T1"/>
                </a:cxn>
                <a:cxn ang="T13">
                  <a:pos x="T2" y="T3"/>
                </a:cxn>
                <a:cxn ang="T14">
                  <a:pos x="T4" y="T5"/>
                </a:cxn>
                <a:cxn ang="T15">
                  <a:pos x="T6" y="T7"/>
                </a:cxn>
                <a:cxn ang="T16">
                  <a:pos x="T8" y="T9"/>
                </a:cxn>
                <a:cxn ang="T17">
                  <a:pos x="T10" y="T11"/>
                </a:cxn>
              </a:cxnLst>
              <a:rect l="T18" t="T19" r="T20" b="T21"/>
              <a:pathLst>
                <a:path w="1211283" h="880753">
                  <a:moveTo>
                    <a:pt x="0" y="880753"/>
                  </a:moveTo>
                  <a:cubicBezTo>
                    <a:pt x="44532" y="513607"/>
                    <a:pt x="89064" y="146462"/>
                    <a:pt x="166254" y="73231"/>
                  </a:cubicBezTo>
                  <a:cubicBezTo>
                    <a:pt x="243444" y="0"/>
                    <a:pt x="346364" y="374073"/>
                    <a:pt x="463138" y="441366"/>
                  </a:cubicBezTo>
                  <a:cubicBezTo>
                    <a:pt x="579912" y="508659"/>
                    <a:pt x="742208" y="435428"/>
                    <a:pt x="866899" y="476992"/>
                  </a:cubicBezTo>
                  <a:cubicBezTo>
                    <a:pt x="991590" y="518556"/>
                    <a:pt x="1211283" y="690748"/>
                    <a:pt x="1211283" y="690748"/>
                  </a:cubicBezTo>
                </a:path>
              </a:pathLst>
            </a:custGeom>
            <a:noFill/>
            <a:ln w="3175" cap="flat" cmpd="sng" algn="ctr">
              <a:solidFill>
                <a:schemeClr val="tx1"/>
              </a:solidFill>
              <a:prstDash val="solid"/>
              <a:round/>
              <a:headEnd type="none" w="med" len="med"/>
              <a:tailEnd type="none" w="med" len="med"/>
            </a:ln>
          </p:spPr>
          <p:txBody>
            <a:bodyPr anchor="ctr"/>
            <a:lstStyle/>
            <a:p>
              <a:pPr eaLnBrk="1" hangingPunct="1"/>
              <a:endParaRPr lang="en-US">
                <a:solidFill>
                  <a:srgbClr val="000000"/>
                </a:solidFill>
                <a:latin typeface="Arial" pitchFamily="34" charset="0"/>
              </a:endParaRPr>
            </a:p>
          </p:txBody>
        </p:sp>
        <p:sp>
          <p:nvSpPr>
            <p:cNvPr id="3120" name="Figura a mano libera 103"/>
            <p:cNvSpPr>
              <a:spLocks/>
            </p:cNvSpPr>
            <p:nvPr/>
          </p:nvSpPr>
          <p:spPr bwMode="auto">
            <a:xfrm>
              <a:off x="3336967" y="3190504"/>
              <a:ext cx="451264" cy="585848"/>
            </a:xfrm>
            <a:custGeom>
              <a:avLst/>
              <a:gdLst>
                <a:gd name="T0" fmla="*/ 0 w 451263"/>
                <a:gd name="T1" fmla="*/ 431467 h 585849"/>
                <a:gd name="T2" fmla="*/ 154379 w 451263"/>
                <a:gd name="T3" fmla="*/ 383966 h 585849"/>
                <a:gd name="T4" fmla="*/ 344388 w 451263"/>
                <a:gd name="T5" fmla="*/ 134587 h 585849"/>
                <a:gd name="T6" fmla="*/ 391889 w 451263"/>
                <a:gd name="T7" fmla="*/ 75210 h 585849"/>
                <a:gd name="T8" fmla="*/ 451266 w 451263"/>
                <a:gd name="T9" fmla="*/ 585846 h 585849"/>
                <a:gd name="T10" fmla="*/ 0 60000 65536"/>
                <a:gd name="T11" fmla="*/ 0 60000 65536"/>
                <a:gd name="T12" fmla="*/ 0 60000 65536"/>
                <a:gd name="T13" fmla="*/ 0 60000 65536"/>
                <a:gd name="T14" fmla="*/ 0 60000 65536"/>
                <a:gd name="T15" fmla="*/ 0 w 451263"/>
                <a:gd name="T16" fmla="*/ 0 h 585849"/>
                <a:gd name="T17" fmla="*/ 451263 w 451263"/>
                <a:gd name="T18" fmla="*/ 585849 h 585849"/>
              </a:gdLst>
              <a:ahLst/>
              <a:cxnLst>
                <a:cxn ang="T10">
                  <a:pos x="T0" y="T1"/>
                </a:cxn>
                <a:cxn ang="T11">
                  <a:pos x="T2" y="T3"/>
                </a:cxn>
                <a:cxn ang="T12">
                  <a:pos x="T4" y="T5"/>
                </a:cxn>
                <a:cxn ang="T13">
                  <a:pos x="T6" y="T7"/>
                </a:cxn>
                <a:cxn ang="T14">
                  <a:pos x="T8" y="T9"/>
                </a:cxn>
              </a:cxnLst>
              <a:rect l="T15" t="T16" r="T17" b="T18"/>
              <a:pathLst>
                <a:path w="451263" h="585849">
                  <a:moveTo>
                    <a:pt x="0" y="431470"/>
                  </a:moveTo>
                  <a:cubicBezTo>
                    <a:pt x="48491" y="432460"/>
                    <a:pt x="96982" y="433450"/>
                    <a:pt x="154379" y="383969"/>
                  </a:cubicBezTo>
                  <a:cubicBezTo>
                    <a:pt x="211777" y="334489"/>
                    <a:pt x="304801" y="186047"/>
                    <a:pt x="344385" y="134587"/>
                  </a:cubicBezTo>
                  <a:cubicBezTo>
                    <a:pt x="383969" y="83127"/>
                    <a:pt x="374073" y="0"/>
                    <a:pt x="391886" y="75210"/>
                  </a:cubicBezTo>
                  <a:cubicBezTo>
                    <a:pt x="409699" y="150420"/>
                    <a:pt x="430481" y="368134"/>
                    <a:pt x="451263" y="585849"/>
                  </a:cubicBezTo>
                </a:path>
              </a:pathLst>
            </a:custGeom>
            <a:noFill/>
            <a:ln w="3175" cap="flat" cmpd="sng" algn="ctr">
              <a:solidFill>
                <a:srgbClr val="FF0000"/>
              </a:solidFill>
              <a:prstDash val="solid"/>
              <a:round/>
              <a:headEnd type="none" w="med" len="med"/>
              <a:tailEnd type="none" w="med" len="med"/>
            </a:ln>
          </p:spPr>
          <p:txBody>
            <a:bodyPr anchor="ctr"/>
            <a:lstStyle/>
            <a:p>
              <a:pPr eaLnBrk="1" hangingPunct="1"/>
              <a:endParaRPr lang="en-US">
                <a:solidFill>
                  <a:srgbClr val="000000"/>
                </a:solidFill>
                <a:latin typeface="Arial" pitchFamily="34" charset="0"/>
              </a:endParaRPr>
            </a:p>
          </p:txBody>
        </p:sp>
      </p:grpSp>
      <p:sp>
        <p:nvSpPr>
          <p:cNvPr id="3100" name="CasellaDiTesto 108"/>
          <p:cNvSpPr txBox="1">
            <a:spLocks noChangeArrowheads="1"/>
          </p:cNvSpPr>
          <p:nvPr/>
        </p:nvSpPr>
        <p:spPr bwMode="auto">
          <a:xfrm>
            <a:off x="2911759" y="2942645"/>
            <a:ext cx="215742" cy="290037"/>
          </a:xfrm>
          <a:prstGeom prst="rect">
            <a:avLst/>
          </a:prstGeom>
          <a:noFill/>
          <a:ln w="9525">
            <a:noFill/>
            <a:miter lim="800000"/>
            <a:headEnd/>
            <a:tailEnd/>
          </a:ln>
        </p:spPr>
        <p:txBody>
          <a:bodyPr>
            <a:spAutoFit/>
          </a:bodyPr>
          <a:lstStyle/>
          <a:p>
            <a:pPr algn="ctr">
              <a:spcBef>
                <a:spcPct val="20000"/>
              </a:spcBef>
            </a:pPr>
            <a:r>
              <a:rPr lang="en-US" sz="1500">
                <a:solidFill>
                  <a:srgbClr val="000000"/>
                </a:solidFill>
                <a:latin typeface="Arial" pitchFamily="34" charset="0"/>
              </a:rPr>
              <a:t>t</a:t>
            </a:r>
            <a:endParaRPr lang="en-US" sz="1500" baseline="-25000">
              <a:solidFill>
                <a:srgbClr val="000000"/>
              </a:solidFill>
              <a:latin typeface="Arial" pitchFamily="34" charset="0"/>
            </a:endParaRPr>
          </a:p>
        </p:txBody>
      </p:sp>
      <p:sp>
        <p:nvSpPr>
          <p:cNvPr id="3101" name="Freccia a destra 109"/>
          <p:cNvSpPr>
            <a:spLocks noChangeArrowheads="1"/>
          </p:cNvSpPr>
          <p:nvPr/>
        </p:nvSpPr>
        <p:spPr bwMode="auto">
          <a:xfrm>
            <a:off x="5352063" y="2614032"/>
            <a:ext cx="524352" cy="1657350"/>
          </a:xfrm>
          <a:prstGeom prst="rightArrow">
            <a:avLst>
              <a:gd name="adj1" fmla="val 50000"/>
              <a:gd name="adj2" fmla="val 50000"/>
            </a:avLst>
          </a:prstGeom>
          <a:noFill/>
          <a:ln w="3175" algn="ctr">
            <a:solidFill>
              <a:schemeClr val="tx1"/>
            </a:solidFill>
            <a:round/>
            <a:headEnd/>
            <a:tailEnd/>
          </a:ln>
        </p:spPr>
        <p:txBody>
          <a:bodyPr lIns="0" tIns="0" rIns="0" bIns="0"/>
          <a:lstStyle/>
          <a:p>
            <a:pPr>
              <a:spcBef>
                <a:spcPct val="20000"/>
              </a:spcBef>
            </a:pPr>
            <a:endParaRPr lang="en-US">
              <a:solidFill>
                <a:srgbClr val="000000"/>
              </a:solidFill>
              <a:latin typeface="Arial" pitchFamily="34" charset="0"/>
            </a:endParaRPr>
          </a:p>
        </p:txBody>
      </p:sp>
      <p:grpSp>
        <p:nvGrpSpPr>
          <p:cNvPr id="4" name="Gruppo 93"/>
          <p:cNvGrpSpPr>
            <a:grpSpLocks/>
          </p:cNvGrpSpPr>
          <p:nvPr/>
        </p:nvGrpSpPr>
        <p:grpSpPr bwMode="auto">
          <a:xfrm>
            <a:off x="6217886" y="2539737"/>
            <a:ext cx="800100" cy="585788"/>
            <a:chOff x="174139" y="1945597"/>
            <a:chExt cx="1771369" cy="1306270"/>
          </a:xfrm>
        </p:grpSpPr>
        <p:cxnSp>
          <p:nvCxnSpPr>
            <p:cNvPr id="3114" name="Connettore 1 111"/>
            <p:cNvCxnSpPr>
              <a:cxnSpLocks noChangeShapeType="1"/>
            </p:cNvCxnSpPr>
            <p:nvPr/>
          </p:nvCxnSpPr>
          <p:spPr bwMode="auto">
            <a:xfrm>
              <a:off x="187961" y="3251866"/>
              <a:ext cx="1757547" cy="1"/>
            </a:xfrm>
            <a:prstGeom prst="line">
              <a:avLst/>
            </a:prstGeom>
            <a:noFill/>
            <a:ln w="3175" algn="ctr">
              <a:solidFill>
                <a:schemeClr val="tx1"/>
              </a:solidFill>
              <a:round/>
              <a:headEnd/>
              <a:tailEnd type="arrow" w="med" len="med"/>
            </a:ln>
          </p:spPr>
        </p:cxnSp>
        <p:cxnSp>
          <p:nvCxnSpPr>
            <p:cNvPr id="3115" name="Connettore 1 112"/>
            <p:cNvCxnSpPr>
              <a:cxnSpLocks noChangeShapeType="1"/>
            </p:cNvCxnSpPr>
            <p:nvPr/>
          </p:nvCxnSpPr>
          <p:spPr bwMode="auto">
            <a:xfrm rot="5400000" flipH="1" flipV="1">
              <a:off x="-477049" y="2596785"/>
              <a:ext cx="1304325" cy="1949"/>
            </a:xfrm>
            <a:prstGeom prst="line">
              <a:avLst/>
            </a:prstGeom>
            <a:noFill/>
            <a:ln w="3175" algn="ctr">
              <a:solidFill>
                <a:schemeClr val="tx1"/>
              </a:solidFill>
              <a:round/>
              <a:headEnd/>
              <a:tailEnd type="arrow" w="med" len="med"/>
            </a:ln>
          </p:spPr>
        </p:cxnSp>
        <p:sp>
          <p:nvSpPr>
            <p:cNvPr id="3116" name="Figura a mano libera 113"/>
            <p:cNvSpPr>
              <a:spLocks/>
            </p:cNvSpPr>
            <p:nvPr/>
          </p:nvSpPr>
          <p:spPr bwMode="auto">
            <a:xfrm>
              <a:off x="377942" y="1979225"/>
              <a:ext cx="1211283" cy="880753"/>
            </a:xfrm>
            <a:custGeom>
              <a:avLst/>
              <a:gdLst>
                <a:gd name="T0" fmla="*/ 0 w 1211283"/>
                <a:gd name="T1" fmla="*/ 880753 h 880753"/>
                <a:gd name="T2" fmla="*/ 166254 w 1211283"/>
                <a:gd name="T3" fmla="*/ 73231 h 880753"/>
                <a:gd name="T4" fmla="*/ 463138 w 1211283"/>
                <a:gd name="T5" fmla="*/ 441366 h 880753"/>
                <a:gd name="T6" fmla="*/ 866899 w 1211283"/>
                <a:gd name="T7" fmla="*/ 476992 h 880753"/>
                <a:gd name="T8" fmla="*/ 1211283 w 1211283"/>
                <a:gd name="T9" fmla="*/ 690748 h 880753"/>
                <a:gd name="T10" fmla="*/ 1211283 w 1211283"/>
                <a:gd name="T11" fmla="*/ 690748 h 880753"/>
                <a:gd name="T12" fmla="*/ 0 60000 65536"/>
                <a:gd name="T13" fmla="*/ 0 60000 65536"/>
                <a:gd name="T14" fmla="*/ 0 60000 65536"/>
                <a:gd name="T15" fmla="*/ 0 60000 65536"/>
                <a:gd name="T16" fmla="*/ 0 60000 65536"/>
                <a:gd name="T17" fmla="*/ 0 60000 65536"/>
                <a:gd name="T18" fmla="*/ 0 w 1211283"/>
                <a:gd name="T19" fmla="*/ 0 h 880753"/>
                <a:gd name="T20" fmla="*/ 1211283 w 1211283"/>
                <a:gd name="T21" fmla="*/ 880753 h 880753"/>
              </a:gdLst>
              <a:ahLst/>
              <a:cxnLst>
                <a:cxn ang="T12">
                  <a:pos x="T0" y="T1"/>
                </a:cxn>
                <a:cxn ang="T13">
                  <a:pos x="T2" y="T3"/>
                </a:cxn>
                <a:cxn ang="T14">
                  <a:pos x="T4" y="T5"/>
                </a:cxn>
                <a:cxn ang="T15">
                  <a:pos x="T6" y="T7"/>
                </a:cxn>
                <a:cxn ang="T16">
                  <a:pos x="T8" y="T9"/>
                </a:cxn>
                <a:cxn ang="T17">
                  <a:pos x="T10" y="T11"/>
                </a:cxn>
              </a:cxnLst>
              <a:rect l="T18" t="T19" r="T20" b="T21"/>
              <a:pathLst>
                <a:path w="1211283" h="880753">
                  <a:moveTo>
                    <a:pt x="0" y="880753"/>
                  </a:moveTo>
                  <a:cubicBezTo>
                    <a:pt x="44532" y="513607"/>
                    <a:pt x="89064" y="146462"/>
                    <a:pt x="166254" y="73231"/>
                  </a:cubicBezTo>
                  <a:cubicBezTo>
                    <a:pt x="243444" y="0"/>
                    <a:pt x="346364" y="374073"/>
                    <a:pt x="463138" y="441366"/>
                  </a:cubicBezTo>
                  <a:cubicBezTo>
                    <a:pt x="579912" y="508659"/>
                    <a:pt x="742208" y="435428"/>
                    <a:pt x="866899" y="476992"/>
                  </a:cubicBezTo>
                  <a:cubicBezTo>
                    <a:pt x="991590" y="518556"/>
                    <a:pt x="1211283" y="690748"/>
                    <a:pt x="1211283" y="690748"/>
                  </a:cubicBezTo>
                </a:path>
              </a:pathLst>
            </a:custGeom>
            <a:noFill/>
            <a:ln w="3175" cap="flat" cmpd="sng" algn="ctr">
              <a:solidFill>
                <a:schemeClr val="tx1"/>
              </a:solidFill>
              <a:prstDash val="solid"/>
              <a:round/>
              <a:headEnd type="none" w="med" len="med"/>
              <a:tailEnd type="none" w="med" len="med"/>
            </a:ln>
          </p:spPr>
          <p:txBody>
            <a:bodyPr anchor="ctr"/>
            <a:lstStyle/>
            <a:p>
              <a:pPr eaLnBrk="1" hangingPunct="1"/>
              <a:endParaRPr lang="en-US">
                <a:solidFill>
                  <a:srgbClr val="000000"/>
                </a:solidFill>
                <a:latin typeface="Arial" pitchFamily="34" charset="0"/>
              </a:endParaRPr>
            </a:p>
          </p:txBody>
        </p:sp>
      </p:grpSp>
      <p:sp>
        <p:nvSpPr>
          <p:cNvPr id="3103" name="CasellaDiTesto 115"/>
          <p:cNvSpPr txBox="1">
            <a:spLocks noChangeArrowheads="1"/>
          </p:cNvSpPr>
          <p:nvPr/>
        </p:nvSpPr>
        <p:spPr bwMode="auto">
          <a:xfrm>
            <a:off x="6992268" y="2929787"/>
            <a:ext cx="215742" cy="290036"/>
          </a:xfrm>
          <a:prstGeom prst="rect">
            <a:avLst/>
          </a:prstGeom>
          <a:noFill/>
          <a:ln w="9525">
            <a:noFill/>
            <a:miter lim="800000"/>
            <a:headEnd/>
            <a:tailEnd/>
          </a:ln>
        </p:spPr>
        <p:txBody>
          <a:bodyPr>
            <a:spAutoFit/>
          </a:bodyPr>
          <a:lstStyle/>
          <a:p>
            <a:pPr algn="ctr">
              <a:spcBef>
                <a:spcPct val="20000"/>
              </a:spcBef>
            </a:pPr>
            <a:r>
              <a:rPr lang="en-US" sz="1500">
                <a:solidFill>
                  <a:srgbClr val="000000"/>
                </a:solidFill>
                <a:latin typeface="Arial" pitchFamily="34" charset="0"/>
              </a:rPr>
              <a:t>t</a:t>
            </a:r>
            <a:endParaRPr lang="en-US" sz="1500" baseline="-25000">
              <a:solidFill>
                <a:srgbClr val="000000"/>
              </a:solidFill>
              <a:latin typeface="Arial" pitchFamily="34" charset="0"/>
            </a:endParaRPr>
          </a:p>
        </p:txBody>
      </p:sp>
      <p:grpSp>
        <p:nvGrpSpPr>
          <p:cNvPr id="5" name="Gruppo 116"/>
          <p:cNvGrpSpPr>
            <a:grpSpLocks/>
          </p:cNvGrpSpPr>
          <p:nvPr/>
        </p:nvGrpSpPr>
        <p:grpSpPr bwMode="auto">
          <a:xfrm>
            <a:off x="6207885" y="3532719"/>
            <a:ext cx="808672" cy="605790"/>
            <a:chOff x="2737328" y="4900487"/>
            <a:chExt cx="1771369" cy="1306270"/>
          </a:xfrm>
        </p:grpSpPr>
        <p:cxnSp>
          <p:nvCxnSpPr>
            <p:cNvPr id="3111" name="Connettore 1 117"/>
            <p:cNvCxnSpPr>
              <a:cxnSpLocks noChangeShapeType="1"/>
            </p:cNvCxnSpPr>
            <p:nvPr/>
          </p:nvCxnSpPr>
          <p:spPr bwMode="auto">
            <a:xfrm>
              <a:off x="2751150" y="6206756"/>
              <a:ext cx="1757547" cy="1"/>
            </a:xfrm>
            <a:prstGeom prst="line">
              <a:avLst/>
            </a:prstGeom>
            <a:noFill/>
            <a:ln w="3175" algn="ctr">
              <a:solidFill>
                <a:schemeClr val="tx1"/>
              </a:solidFill>
              <a:round/>
              <a:headEnd/>
              <a:tailEnd type="arrow" w="med" len="med"/>
            </a:ln>
          </p:spPr>
        </p:cxnSp>
        <p:cxnSp>
          <p:nvCxnSpPr>
            <p:cNvPr id="3112" name="Connettore 1 118"/>
            <p:cNvCxnSpPr>
              <a:cxnSpLocks noChangeShapeType="1"/>
            </p:cNvCxnSpPr>
            <p:nvPr/>
          </p:nvCxnSpPr>
          <p:spPr bwMode="auto">
            <a:xfrm rot="5400000" flipH="1" flipV="1">
              <a:off x="2086140" y="5551675"/>
              <a:ext cx="1304325" cy="1949"/>
            </a:xfrm>
            <a:prstGeom prst="line">
              <a:avLst/>
            </a:prstGeom>
            <a:noFill/>
            <a:ln w="3175" algn="ctr">
              <a:solidFill>
                <a:schemeClr val="tx1"/>
              </a:solidFill>
              <a:round/>
              <a:headEnd/>
              <a:tailEnd type="arrow" w="med" len="med"/>
            </a:ln>
          </p:spPr>
        </p:cxnSp>
        <p:sp>
          <p:nvSpPr>
            <p:cNvPr id="3113" name="Figura a mano libera 119"/>
            <p:cNvSpPr>
              <a:spLocks/>
            </p:cNvSpPr>
            <p:nvPr/>
          </p:nvSpPr>
          <p:spPr bwMode="auto">
            <a:xfrm>
              <a:off x="2956956" y="5603169"/>
              <a:ext cx="1413163" cy="229591"/>
            </a:xfrm>
            <a:custGeom>
              <a:avLst/>
              <a:gdLst>
                <a:gd name="T0" fmla="*/ 0 w 1413163"/>
                <a:gd name="T1" fmla="*/ 120733 h 229591"/>
                <a:gd name="T2" fmla="*/ 225631 w 1413163"/>
                <a:gd name="T3" fmla="*/ 13855 h 229591"/>
                <a:gd name="T4" fmla="*/ 415636 w 1413163"/>
                <a:gd name="T5" fmla="*/ 203861 h 229591"/>
                <a:gd name="T6" fmla="*/ 676893 w 1413163"/>
                <a:gd name="T7" fmla="*/ 168235 h 229591"/>
                <a:gd name="T8" fmla="*/ 890649 w 1413163"/>
                <a:gd name="T9" fmla="*/ 191985 h 229591"/>
                <a:gd name="T10" fmla="*/ 1128156 w 1413163"/>
                <a:gd name="T11" fmla="*/ 156359 h 229591"/>
                <a:gd name="T12" fmla="*/ 1330036 w 1413163"/>
                <a:gd name="T13" fmla="*/ 203861 h 229591"/>
                <a:gd name="T14" fmla="*/ 1413163 w 1413163"/>
                <a:gd name="T15" fmla="*/ 180110 h 229591"/>
                <a:gd name="T16" fmla="*/ 0 60000 65536"/>
                <a:gd name="T17" fmla="*/ 0 60000 65536"/>
                <a:gd name="T18" fmla="*/ 0 60000 65536"/>
                <a:gd name="T19" fmla="*/ 0 60000 65536"/>
                <a:gd name="T20" fmla="*/ 0 60000 65536"/>
                <a:gd name="T21" fmla="*/ 0 60000 65536"/>
                <a:gd name="T22" fmla="*/ 0 60000 65536"/>
                <a:gd name="T23" fmla="*/ 0 60000 65536"/>
                <a:gd name="T24" fmla="*/ 0 w 1413163"/>
                <a:gd name="T25" fmla="*/ 0 h 229591"/>
                <a:gd name="T26" fmla="*/ 1413163 w 1413163"/>
                <a:gd name="T27" fmla="*/ 229591 h 22959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13163" h="229591">
                  <a:moveTo>
                    <a:pt x="0" y="120733"/>
                  </a:moveTo>
                  <a:cubicBezTo>
                    <a:pt x="78179" y="60366"/>
                    <a:pt x="156358" y="0"/>
                    <a:pt x="225631" y="13855"/>
                  </a:cubicBezTo>
                  <a:cubicBezTo>
                    <a:pt x="294904" y="27710"/>
                    <a:pt x="340426" y="178131"/>
                    <a:pt x="415636" y="203861"/>
                  </a:cubicBezTo>
                  <a:cubicBezTo>
                    <a:pt x="490846" y="229591"/>
                    <a:pt x="597724" y="170214"/>
                    <a:pt x="676893" y="168235"/>
                  </a:cubicBezTo>
                  <a:cubicBezTo>
                    <a:pt x="756062" y="166256"/>
                    <a:pt x="815439" y="193964"/>
                    <a:pt x="890649" y="191985"/>
                  </a:cubicBezTo>
                  <a:cubicBezTo>
                    <a:pt x="965859" y="190006"/>
                    <a:pt x="1054925" y="154380"/>
                    <a:pt x="1128156" y="156359"/>
                  </a:cubicBezTo>
                  <a:cubicBezTo>
                    <a:pt x="1201387" y="158338"/>
                    <a:pt x="1282535" y="199903"/>
                    <a:pt x="1330036" y="203861"/>
                  </a:cubicBezTo>
                  <a:cubicBezTo>
                    <a:pt x="1377537" y="207819"/>
                    <a:pt x="1395350" y="193964"/>
                    <a:pt x="1413163" y="180110"/>
                  </a:cubicBezTo>
                </a:path>
              </a:pathLst>
            </a:custGeom>
            <a:noFill/>
            <a:ln w="3175" cap="flat" cmpd="sng" algn="ctr">
              <a:solidFill>
                <a:schemeClr val="tx1"/>
              </a:solidFill>
              <a:prstDash val="solid"/>
              <a:round/>
              <a:headEnd type="none" w="med" len="med"/>
              <a:tailEnd type="none" w="med" len="med"/>
            </a:ln>
          </p:spPr>
          <p:txBody>
            <a:bodyPr anchor="ctr"/>
            <a:lstStyle/>
            <a:p>
              <a:pPr eaLnBrk="1" hangingPunct="1"/>
              <a:endParaRPr lang="en-US">
                <a:solidFill>
                  <a:srgbClr val="000000"/>
                </a:solidFill>
                <a:latin typeface="Arial" pitchFamily="34" charset="0"/>
              </a:endParaRPr>
            </a:p>
          </p:txBody>
        </p:sp>
      </p:grpSp>
      <p:sp>
        <p:nvSpPr>
          <p:cNvPr id="3105" name="CasellaDiTesto 121"/>
          <p:cNvSpPr txBox="1">
            <a:spLocks noChangeArrowheads="1"/>
          </p:cNvSpPr>
          <p:nvPr/>
        </p:nvSpPr>
        <p:spPr bwMode="auto">
          <a:xfrm>
            <a:off x="6992268" y="3934197"/>
            <a:ext cx="215742" cy="291465"/>
          </a:xfrm>
          <a:prstGeom prst="rect">
            <a:avLst/>
          </a:prstGeom>
          <a:noFill/>
          <a:ln w="9525">
            <a:noFill/>
            <a:miter lim="800000"/>
            <a:headEnd/>
            <a:tailEnd/>
          </a:ln>
        </p:spPr>
        <p:txBody>
          <a:bodyPr>
            <a:spAutoFit/>
          </a:bodyPr>
          <a:lstStyle/>
          <a:p>
            <a:pPr algn="ctr">
              <a:spcBef>
                <a:spcPct val="20000"/>
              </a:spcBef>
            </a:pPr>
            <a:r>
              <a:rPr lang="en-US" sz="1500">
                <a:solidFill>
                  <a:srgbClr val="000000"/>
                </a:solidFill>
                <a:latin typeface="Arial" pitchFamily="34" charset="0"/>
              </a:rPr>
              <a:t>t</a:t>
            </a:r>
            <a:endParaRPr lang="en-US" sz="1500" baseline="-25000">
              <a:solidFill>
                <a:srgbClr val="000000"/>
              </a:solidFill>
              <a:latin typeface="Arial" pitchFamily="34" charset="0"/>
            </a:endParaRPr>
          </a:p>
        </p:txBody>
      </p:sp>
      <p:sp>
        <p:nvSpPr>
          <p:cNvPr id="3107" name="CasellaDiTesto 60"/>
          <p:cNvSpPr txBox="1">
            <a:spLocks noChangeArrowheads="1"/>
          </p:cNvSpPr>
          <p:nvPr/>
        </p:nvSpPr>
        <p:spPr bwMode="auto">
          <a:xfrm>
            <a:off x="704854" y="968240"/>
            <a:ext cx="2693732" cy="923330"/>
          </a:xfrm>
          <a:prstGeom prst="rect">
            <a:avLst/>
          </a:prstGeom>
          <a:noFill/>
          <a:ln w="25400">
            <a:solidFill>
              <a:srgbClr val="FF0000"/>
            </a:solidFill>
            <a:miter lim="800000"/>
            <a:headEnd/>
            <a:tailEnd/>
          </a:ln>
        </p:spPr>
        <p:txBody>
          <a:bodyPr wrap="square" anchor="ctr">
            <a:spAutoFit/>
          </a:bodyPr>
          <a:lstStyle/>
          <a:p>
            <a:pPr algn="ctr">
              <a:spcBef>
                <a:spcPct val="20000"/>
              </a:spcBef>
            </a:pPr>
            <a:r>
              <a:rPr lang="it-IT" sz="1800" dirty="0">
                <a:solidFill>
                  <a:srgbClr val="000000"/>
                </a:solidFill>
                <a:latin typeface="Arial" pitchFamily="34" charset="0"/>
              </a:rPr>
              <a:t>INPUT: </a:t>
            </a:r>
            <a:r>
              <a:rPr lang="it-IT" sz="1800" b="1" dirty="0">
                <a:solidFill>
                  <a:srgbClr val="000000"/>
                </a:solidFill>
                <a:latin typeface="Arial" pitchFamily="34" charset="0"/>
              </a:rPr>
              <a:t>ABNORMAL CONDITION </a:t>
            </a:r>
            <a:r>
              <a:rPr lang="it-IT" sz="1800" dirty="0">
                <a:solidFill>
                  <a:srgbClr val="000000"/>
                </a:solidFill>
                <a:latin typeface="Arial" pitchFamily="34" charset="0"/>
              </a:rPr>
              <a:t>DATA (</a:t>
            </a:r>
            <a:r>
              <a:rPr lang="it-IT" sz="1800" dirty="0" err="1">
                <a:solidFill>
                  <a:srgbClr val="000000"/>
                </a:solidFill>
                <a:latin typeface="Arial" pitchFamily="34" charset="0"/>
              </a:rPr>
              <a:t>Simulated</a:t>
            </a:r>
            <a:r>
              <a:rPr lang="it-IT" sz="1800" dirty="0">
                <a:solidFill>
                  <a:srgbClr val="000000"/>
                </a:solidFill>
                <a:latin typeface="Arial" pitchFamily="34" charset="0"/>
              </a:rPr>
              <a:t>)</a:t>
            </a:r>
          </a:p>
        </p:txBody>
      </p:sp>
      <p:sp>
        <p:nvSpPr>
          <p:cNvPr id="3109" name="CasellaDiTesto 62"/>
          <p:cNvSpPr txBox="1">
            <a:spLocks noChangeArrowheads="1"/>
          </p:cNvSpPr>
          <p:nvPr/>
        </p:nvSpPr>
        <p:spPr bwMode="auto">
          <a:xfrm>
            <a:off x="4071903" y="2519735"/>
            <a:ext cx="982980" cy="1755934"/>
          </a:xfrm>
          <a:prstGeom prst="rect">
            <a:avLst/>
          </a:prstGeom>
          <a:noFill/>
          <a:ln w="63500">
            <a:solidFill>
              <a:srgbClr val="FF0000"/>
            </a:solidFill>
            <a:miter lim="800000"/>
            <a:headEnd/>
            <a:tailEnd/>
          </a:ln>
        </p:spPr>
        <p:txBody>
          <a:bodyPr>
            <a:spAutoFit/>
          </a:bodyPr>
          <a:lstStyle/>
          <a:p>
            <a:pPr algn="ctr">
              <a:spcBef>
                <a:spcPct val="20000"/>
              </a:spcBef>
            </a:pPr>
            <a:r>
              <a:rPr lang="en-US" sz="1800" b="1" dirty="0">
                <a:solidFill>
                  <a:srgbClr val="FF0000"/>
                </a:solidFill>
                <a:latin typeface="Arial" pitchFamily="34" charset="0"/>
              </a:rPr>
              <a:t>M</a:t>
            </a:r>
          </a:p>
          <a:p>
            <a:pPr algn="ctr">
              <a:spcBef>
                <a:spcPct val="20000"/>
              </a:spcBef>
            </a:pPr>
            <a:r>
              <a:rPr lang="en-US" sz="1800" b="1" dirty="0">
                <a:solidFill>
                  <a:srgbClr val="FF0000"/>
                </a:solidFill>
                <a:latin typeface="Arial" pitchFamily="34" charset="0"/>
              </a:rPr>
              <a:t>O</a:t>
            </a:r>
          </a:p>
          <a:p>
            <a:pPr algn="ctr">
              <a:spcBef>
                <a:spcPct val="20000"/>
              </a:spcBef>
            </a:pPr>
            <a:r>
              <a:rPr lang="en-US" sz="1800" b="1" dirty="0">
                <a:solidFill>
                  <a:srgbClr val="FF0000"/>
                </a:solidFill>
                <a:latin typeface="Arial" pitchFamily="34" charset="0"/>
              </a:rPr>
              <a:t>D</a:t>
            </a:r>
          </a:p>
          <a:p>
            <a:pPr algn="ctr">
              <a:spcBef>
                <a:spcPct val="20000"/>
              </a:spcBef>
            </a:pPr>
            <a:r>
              <a:rPr lang="en-US" sz="1800" b="1" dirty="0">
                <a:solidFill>
                  <a:srgbClr val="FF0000"/>
                </a:solidFill>
                <a:latin typeface="Arial" pitchFamily="34" charset="0"/>
              </a:rPr>
              <a:t>E</a:t>
            </a:r>
          </a:p>
          <a:p>
            <a:pPr algn="ctr">
              <a:spcBef>
                <a:spcPct val="20000"/>
              </a:spcBef>
            </a:pPr>
            <a:r>
              <a:rPr lang="en-US" sz="1800" b="1" dirty="0">
                <a:solidFill>
                  <a:srgbClr val="FF0000"/>
                </a:solidFill>
                <a:latin typeface="Arial" pitchFamily="34" charset="0"/>
              </a:rPr>
              <a:t>L</a:t>
            </a:r>
            <a:endParaRPr lang="en-US" b="1" dirty="0">
              <a:solidFill>
                <a:srgbClr val="FF0000"/>
              </a:solidFill>
              <a:latin typeface="Arial" pitchFamily="34" charset="0"/>
            </a:endParaRPr>
          </a:p>
        </p:txBody>
      </p:sp>
      <p:graphicFrame>
        <p:nvGraphicFramePr>
          <p:cNvPr id="3080" name="Object 7"/>
          <p:cNvGraphicFramePr>
            <a:graphicFrameLocks noChangeAspect="1"/>
          </p:cNvGraphicFramePr>
          <p:nvPr/>
        </p:nvGraphicFramePr>
        <p:xfrm>
          <a:off x="5880701" y="2306852"/>
          <a:ext cx="371475" cy="392906"/>
        </p:xfrm>
        <a:graphic>
          <a:graphicData uri="http://schemas.openxmlformats.org/presentationml/2006/ole">
            <mc:AlternateContent xmlns:mc="http://schemas.openxmlformats.org/markup-compatibility/2006">
              <mc:Choice xmlns:v="urn:schemas-microsoft-com:vml" Requires="v">
                <p:oleObj name="Equazione" r:id="rId3" imgW="215640" imgH="228600" progId="Equation.3">
                  <p:embed/>
                </p:oleObj>
              </mc:Choice>
              <mc:Fallback>
                <p:oleObj name="Equazione" r:id="rId3" imgW="215640" imgH="228600" progId="Equation.3">
                  <p:embed/>
                  <p:pic>
                    <p:nvPicPr>
                      <p:cNvPr id="308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80701" y="2306852"/>
                        <a:ext cx="371475" cy="39290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81" name="Object 8"/>
          <p:cNvGraphicFramePr>
            <a:graphicFrameLocks noChangeAspect="1"/>
          </p:cNvGraphicFramePr>
          <p:nvPr/>
        </p:nvGraphicFramePr>
        <p:xfrm>
          <a:off x="5850697" y="3111237"/>
          <a:ext cx="371475" cy="391478"/>
        </p:xfrm>
        <a:graphic>
          <a:graphicData uri="http://schemas.openxmlformats.org/presentationml/2006/ole">
            <mc:AlternateContent xmlns:mc="http://schemas.openxmlformats.org/markup-compatibility/2006">
              <mc:Choice xmlns:v="urn:schemas-microsoft-com:vml" Requires="v">
                <p:oleObj name="Equazione" r:id="rId5" imgW="215640" imgH="228600" progId="Equation.3">
                  <p:embed/>
                </p:oleObj>
              </mc:Choice>
              <mc:Fallback>
                <p:oleObj name="Equazione" r:id="rId5" imgW="215640" imgH="228600" progId="Equation.3">
                  <p:embed/>
                  <p:pic>
                    <p:nvPicPr>
                      <p:cNvPr id="3081"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50697" y="3111237"/>
                        <a:ext cx="371475" cy="39147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mc:AlternateContent xmlns:mc="http://schemas.openxmlformats.org/markup-compatibility/2006" xmlns:a14="http://schemas.microsoft.com/office/drawing/2010/main">
        <mc:Choice Requires="a14">
          <p:sp>
            <p:nvSpPr>
              <p:cNvPr id="677898" name="Object 4"/>
              <p:cNvSpPr txBox="1"/>
              <p:nvPr/>
            </p:nvSpPr>
            <p:spPr bwMode="auto">
              <a:xfrm>
                <a:off x="3149610" y="4497890"/>
                <a:ext cx="1881187" cy="458317"/>
              </a:xfrm>
              <a:prstGeom prst="rect">
                <a:avLst/>
              </a:prstGeom>
              <a:solidFill>
                <a:srgbClr val="FFFF00"/>
              </a:solidFill>
            </p:spPr>
            <p:txBody>
              <a:bodyPr>
                <a:normAutofit/>
              </a:bodyPr>
              <a:lstStyle/>
              <a:p>
                <a:pPr/>
                <a14:m>
                  <m:oMathPara xmlns:m="http://schemas.openxmlformats.org/officeDocument/2006/math">
                    <m:oMathParaPr>
                      <m:jc m:val="left"/>
                    </m:oMathParaPr>
                    <m:oMath xmlns:m="http://schemas.openxmlformats.org/officeDocument/2006/math">
                      <m:sSup>
                        <m:sSupPr>
                          <m:ctrlPr>
                            <a:rPr lang="it-IT" sz="1800" i="1">
                              <a:solidFill>
                                <a:srgbClr val="000000"/>
                              </a:solidFill>
                              <a:latin typeface="Cambria Math" panose="02040503050406030204" pitchFamily="18" charset="0"/>
                            </a:rPr>
                          </m:ctrlPr>
                        </m:sSupPr>
                        <m:e>
                          <m:acc>
                            <m:accPr>
                              <m:chr m:val="⃗"/>
                              <m:ctrlPr>
                                <a:rPr lang="it-IT" sz="1800" i="1">
                                  <a:solidFill>
                                    <a:srgbClr val="000000"/>
                                  </a:solidFill>
                                  <a:latin typeface="Cambria Math" panose="02040503050406030204" pitchFamily="18" charset="0"/>
                                </a:rPr>
                              </m:ctrlPr>
                            </m:accPr>
                            <m:e>
                              <m:acc>
                                <m:accPr>
                                  <m:chr m:val="̂"/>
                                  <m:ctrlPr>
                                    <a:rPr lang="it-IT" sz="1800" i="1">
                                      <a:solidFill>
                                        <a:srgbClr val="000000"/>
                                      </a:solidFill>
                                      <a:latin typeface="Cambria Math" panose="02040503050406030204" pitchFamily="18" charset="0"/>
                                    </a:rPr>
                                  </m:ctrlPr>
                                </m:accPr>
                                <m:e>
                                  <m:r>
                                    <a:rPr lang="it-IT" sz="1800" i="1">
                                      <a:solidFill>
                                        <a:srgbClr val="000000"/>
                                      </a:solidFill>
                                      <a:latin typeface="Cambria Math" panose="02040503050406030204" pitchFamily="18" charset="0"/>
                                    </a:rPr>
                                    <m:t>𝑥</m:t>
                                  </m:r>
                                </m:e>
                              </m:acc>
                            </m:e>
                          </m:acc>
                        </m:e>
                        <m:sup>
                          <m:r>
                            <a:rPr lang="it-IT" sz="1800" i="1">
                              <a:solidFill>
                                <a:srgbClr val="000000"/>
                              </a:solidFill>
                              <a:latin typeface="Cambria Math" panose="02040503050406030204" pitchFamily="18" charset="0"/>
                            </a:rPr>
                            <m:t>𝑛𝑐</m:t>
                          </m:r>
                        </m:sup>
                      </m:sSup>
                      <m:r>
                        <a:rPr lang="it-IT" sz="1800" i="1">
                          <a:solidFill>
                            <a:srgbClr val="000000"/>
                          </a:solidFill>
                          <a:latin typeface="Cambria Math" panose="02040503050406030204" pitchFamily="18" charset="0"/>
                        </a:rPr>
                        <m:t>≅</m:t>
                      </m:r>
                      <m:sSup>
                        <m:sSupPr>
                          <m:ctrlPr>
                            <a:rPr lang="it-IT" sz="1800" i="1">
                              <a:solidFill>
                                <a:srgbClr val="000000"/>
                              </a:solidFill>
                              <a:latin typeface="Cambria Math" panose="02040503050406030204" pitchFamily="18" charset="0"/>
                            </a:rPr>
                          </m:ctrlPr>
                        </m:sSupPr>
                        <m:e>
                          <m:acc>
                            <m:accPr>
                              <m:chr m:val="⃗"/>
                              <m:ctrlPr>
                                <a:rPr lang="it-IT" sz="1800" i="1">
                                  <a:solidFill>
                                    <a:srgbClr val="000000"/>
                                  </a:solidFill>
                                  <a:latin typeface="Cambria Math" panose="02040503050406030204" pitchFamily="18" charset="0"/>
                                </a:rPr>
                              </m:ctrlPr>
                            </m:accPr>
                            <m:e>
                              <m:r>
                                <a:rPr lang="it-IT" sz="1800" i="1">
                                  <a:solidFill>
                                    <a:srgbClr val="000000"/>
                                  </a:solidFill>
                                  <a:latin typeface="Cambria Math" panose="02040503050406030204" pitchFamily="18" charset="0"/>
                                </a:rPr>
                                <m:t>𝑥</m:t>
                              </m:r>
                            </m:e>
                          </m:acc>
                        </m:e>
                        <m:sup>
                          <m:r>
                            <a:rPr lang="it-IT" sz="1800" i="1">
                              <a:solidFill>
                                <a:srgbClr val="000000"/>
                              </a:solidFill>
                              <a:latin typeface="Cambria Math" panose="02040503050406030204" pitchFamily="18" charset="0"/>
                            </a:rPr>
                            <m:t>𝑜𝑏𝑠</m:t>
                          </m:r>
                          <m:r>
                            <a:rPr lang="it-IT" sz="1800" i="1">
                              <a:solidFill>
                                <a:srgbClr val="000000"/>
                              </a:solidFill>
                              <a:latin typeface="Cambria Math" panose="02040503050406030204" pitchFamily="18" charset="0"/>
                            </a:rPr>
                            <m:t>−</m:t>
                          </m:r>
                          <m:r>
                            <a:rPr lang="it-IT" sz="1800" i="1">
                              <a:solidFill>
                                <a:srgbClr val="000000"/>
                              </a:solidFill>
                              <a:latin typeface="Cambria Math" panose="02040503050406030204" pitchFamily="18" charset="0"/>
                            </a:rPr>
                            <m:t>𝑛𝑐</m:t>
                          </m:r>
                        </m:sup>
                      </m:sSup>
                    </m:oMath>
                  </m:oMathPara>
                </a14:m>
                <a:endParaRPr lang="it-IT" dirty="0"/>
              </a:p>
            </p:txBody>
          </p:sp>
        </mc:Choice>
        <mc:Fallback xmlns="">
          <p:sp>
            <p:nvSpPr>
              <p:cNvPr id="677898" name="Object 4"/>
              <p:cNvSpPr txBox="1">
                <a:spLocks noRot="1" noChangeAspect="1" noMove="1" noResize="1" noEditPoints="1" noAdjustHandles="1" noChangeArrowheads="1" noChangeShapeType="1" noTextEdit="1"/>
              </p:cNvSpPr>
              <p:nvPr/>
            </p:nvSpPr>
            <p:spPr bwMode="auto">
              <a:xfrm>
                <a:off x="3149610" y="4497890"/>
                <a:ext cx="1881187" cy="458317"/>
              </a:xfrm>
              <a:prstGeom prst="rect">
                <a:avLst/>
              </a:prstGeom>
              <a:blipFill>
                <a:blip r:embed="rId8"/>
                <a:stretch>
                  <a:fillRect t="-20000"/>
                </a:stretch>
              </a:blipFill>
            </p:spPr>
            <p:txBody>
              <a:bodyPr/>
              <a:lstStyle/>
              <a:p>
                <a:r>
                  <a:rPr lang="it-IT">
                    <a:noFill/>
                  </a:rPr>
                  <a:t> </a:t>
                </a:r>
              </a:p>
            </p:txBody>
          </p:sp>
        </mc:Fallback>
      </mc:AlternateContent>
      <p:graphicFrame>
        <p:nvGraphicFramePr>
          <p:cNvPr id="1074184" name="Object 1"/>
          <p:cNvGraphicFramePr>
            <a:graphicFrameLocks noChangeAspect="1"/>
          </p:cNvGraphicFramePr>
          <p:nvPr/>
        </p:nvGraphicFramePr>
        <p:xfrm>
          <a:off x="1660109" y="2323678"/>
          <a:ext cx="460375" cy="392113"/>
        </p:xfrm>
        <a:graphic>
          <a:graphicData uri="http://schemas.openxmlformats.org/presentationml/2006/ole">
            <mc:AlternateContent xmlns:mc="http://schemas.openxmlformats.org/markup-compatibility/2006">
              <mc:Choice xmlns:v="urn:schemas-microsoft-com:vml" Requires="v">
                <p:oleObj name="Equazione" r:id="rId9" imgW="266400" imgH="228600" progId="Equation.3">
                  <p:embed/>
                </p:oleObj>
              </mc:Choice>
              <mc:Fallback>
                <p:oleObj name="Equazione" r:id="rId9" imgW="266400" imgH="228600" progId="Equation.3">
                  <p:embed/>
                  <p:pic>
                    <p:nvPicPr>
                      <p:cNvPr id="1074184" name="Object 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60109" y="2323678"/>
                        <a:ext cx="460375" cy="392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74185" name="Object 2"/>
          <p:cNvGraphicFramePr>
            <a:graphicFrameLocks noChangeAspect="1"/>
          </p:cNvGraphicFramePr>
          <p:nvPr/>
        </p:nvGraphicFramePr>
        <p:xfrm>
          <a:off x="1656194" y="3355880"/>
          <a:ext cx="457200" cy="392113"/>
        </p:xfrm>
        <a:graphic>
          <a:graphicData uri="http://schemas.openxmlformats.org/presentationml/2006/ole">
            <mc:AlternateContent xmlns:mc="http://schemas.openxmlformats.org/markup-compatibility/2006">
              <mc:Choice xmlns:v="urn:schemas-microsoft-com:vml" Requires="v">
                <p:oleObj name="Equazione" r:id="rId11" imgW="266400" imgH="228600" progId="Equation.3">
                  <p:embed/>
                </p:oleObj>
              </mc:Choice>
              <mc:Fallback>
                <p:oleObj name="Equazione" r:id="rId11" imgW="266400" imgH="228600" progId="Equation.3">
                  <p:embed/>
                  <p:pic>
                    <p:nvPicPr>
                      <p:cNvPr id="1074185" name="Object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656194" y="3355880"/>
                        <a:ext cx="457200" cy="392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7" name="Connettore 2 6"/>
          <p:cNvCxnSpPr>
            <a:cxnSpLocks/>
            <a:endCxn id="3120" idx="2"/>
          </p:cNvCxnSpPr>
          <p:nvPr/>
        </p:nvCxnSpPr>
        <p:spPr bwMode="auto">
          <a:xfrm>
            <a:off x="2269074" y="1891570"/>
            <a:ext cx="305275" cy="671586"/>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sp>
        <p:nvSpPr>
          <p:cNvPr id="39" name="CasellaDiTesto 38"/>
          <p:cNvSpPr txBox="1"/>
          <p:nvPr/>
        </p:nvSpPr>
        <p:spPr>
          <a:xfrm>
            <a:off x="5487869" y="1420336"/>
            <a:ext cx="2795144" cy="707886"/>
          </a:xfrm>
          <a:prstGeom prst="rect">
            <a:avLst/>
          </a:prstGeom>
          <a:noFill/>
        </p:spPr>
        <p:txBody>
          <a:bodyPr wrap="square" rtlCol="0">
            <a:spAutoFit/>
          </a:bodyPr>
          <a:lstStyle/>
          <a:p>
            <a:pPr algn="ctr" eaLnBrk="1" hangingPunct="1"/>
            <a:r>
              <a:rPr lang="it-IT" sz="2000" dirty="0" err="1">
                <a:solidFill>
                  <a:srgbClr val="3333CC"/>
                </a:solidFill>
                <a:latin typeface="Calibri" panose="020F0502020204030204" pitchFamily="34" charset="0"/>
                <a:cs typeface="Arial" pitchFamily="34" charset="0"/>
              </a:rPr>
              <a:t>Signal</a:t>
            </a:r>
            <a:endParaRPr lang="it-IT" sz="2000" dirty="0">
              <a:solidFill>
                <a:srgbClr val="3333CC"/>
              </a:solidFill>
              <a:latin typeface="Calibri" panose="020F0502020204030204" pitchFamily="34" charset="0"/>
              <a:cs typeface="Arial" pitchFamily="34" charset="0"/>
            </a:endParaRPr>
          </a:p>
          <a:p>
            <a:pPr algn="ctr" eaLnBrk="1" hangingPunct="1"/>
            <a:r>
              <a:rPr lang="it-IT" sz="2000" dirty="0" err="1">
                <a:solidFill>
                  <a:srgbClr val="3333CC"/>
                </a:solidFill>
                <a:latin typeface="Calibri" panose="020F0502020204030204" pitchFamily="34" charset="0"/>
                <a:cs typeface="Arial" pitchFamily="34" charset="0"/>
              </a:rPr>
              <a:t>reconstructions</a:t>
            </a:r>
            <a:endParaRPr lang="it-IT" sz="2000" dirty="0">
              <a:solidFill>
                <a:srgbClr val="3333CC"/>
              </a:solidFill>
              <a:latin typeface="Calibri" panose="020F0502020204030204" pitchFamily="34" charset="0"/>
              <a:cs typeface="Arial" pitchFamily="34" charset="0"/>
            </a:endParaRPr>
          </a:p>
        </p:txBody>
      </p:sp>
      <p:sp>
        <p:nvSpPr>
          <p:cNvPr id="42" name="Segnaposto contenuto 5">
            <a:extLst>
              <a:ext uri="{FF2B5EF4-FFF2-40B4-BE49-F238E27FC236}">
                <a16:creationId xmlns:a16="http://schemas.microsoft.com/office/drawing/2014/main" id="{5A58672B-8891-408A-9061-813EF472A263}"/>
              </a:ext>
            </a:extLst>
          </p:cNvPr>
          <p:cNvSpPr txBox="1">
            <a:spLocks/>
          </p:cNvSpPr>
          <p:nvPr/>
        </p:nvSpPr>
        <p:spPr bwMode="auto">
          <a:xfrm>
            <a:off x="448592" y="4475692"/>
            <a:ext cx="5400325" cy="62923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285750" indent="-285750" algn="just">
              <a:buFont typeface="Arial" panose="020B0604020202020204" pitchFamily="34" charset="0"/>
              <a:buChar char="•"/>
              <a:defRPr/>
            </a:pPr>
            <a:r>
              <a:rPr lang="en-US" sz="1700" kern="0" dirty="0">
                <a:highlight>
                  <a:srgbClr val="FFFF00"/>
                </a:highlight>
                <a:latin typeface="+mn-lt"/>
              </a:rPr>
              <a:t>Robust</a:t>
            </a:r>
            <a:r>
              <a:rPr lang="en-US" sz="1700" kern="0" dirty="0">
                <a:latin typeface="+mn-lt"/>
              </a:rPr>
              <a:t> reconstruction if: </a:t>
            </a:r>
          </a:p>
          <a:p>
            <a:pPr algn="just">
              <a:defRPr/>
            </a:pPr>
            <a:endParaRPr lang="en-US" sz="1700" kern="0" dirty="0">
              <a:latin typeface="+mn-lt"/>
            </a:endParaRPr>
          </a:p>
          <a:p>
            <a:pPr marL="285750" indent="-285750" algn="just">
              <a:buFont typeface="Arial" panose="020B0604020202020204" pitchFamily="34" charset="0"/>
              <a:buChar char="•"/>
              <a:defRPr/>
            </a:pPr>
            <a:r>
              <a:rPr lang="en-US" sz="1700" b="1" kern="0" dirty="0">
                <a:latin typeface="+mn-lt"/>
              </a:rPr>
              <a:t>Root mean square Error </a:t>
            </a:r>
            <a:r>
              <a:rPr lang="en-US" sz="1700" kern="0" dirty="0">
                <a:latin typeface="+mn-lt"/>
              </a:rPr>
              <a:t>to measure Robustness:</a:t>
            </a:r>
            <a:endParaRPr lang="en-US" sz="1400" kern="0" dirty="0">
              <a:latin typeface="+mn-lt"/>
            </a:endParaRPr>
          </a:p>
        </p:txBody>
      </p:sp>
      <mc:AlternateContent xmlns:mc="http://schemas.openxmlformats.org/markup-compatibility/2006" xmlns:a14="http://schemas.microsoft.com/office/drawing/2010/main">
        <mc:Choice Requires="a14">
          <p:sp>
            <p:nvSpPr>
              <p:cNvPr id="6" name="TextBox 7">
                <a:extLst>
                  <a:ext uri="{FF2B5EF4-FFF2-40B4-BE49-F238E27FC236}">
                    <a16:creationId xmlns:a16="http://schemas.microsoft.com/office/drawing/2014/main" id="{6FF54756-8D69-0F9B-2C0B-297B659D7A6B}"/>
                  </a:ext>
                </a:extLst>
              </p:cNvPr>
              <p:cNvSpPr txBox="1"/>
              <p:nvPr/>
            </p:nvSpPr>
            <p:spPr>
              <a:xfrm>
                <a:off x="2330927" y="5491327"/>
                <a:ext cx="4528419" cy="9576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it-IT" sz="1600" b="0" i="1" smtClean="0">
                          <a:latin typeface="Cambria Math" charset="0"/>
                        </a:rPr>
                        <m:t>𝑅𝑀𝑆𝐸</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nary>
                            <m:naryPr>
                              <m:chr m:val="∑"/>
                              <m:ctrlPr>
                                <a:rPr lang="en-GB" sz="1600" b="0" i="1" smtClean="0">
                                  <a:latin typeface="Cambria Math" panose="02040503050406030204" pitchFamily="18" charset="0"/>
                                </a:rPr>
                              </m:ctrlPr>
                            </m:naryPr>
                            <m:sub>
                              <m:r>
                                <m:rPr>
                                  <m:brk m:alnAt="23"/>
                                </m:rPr>
                                <a:rPr lang="en-GB" sz="1600" b="0" i="1" smtClean="0">
                                  <a:latin typeface="Cambria Math" panose="02040503050406030204" pitchFamily="18" charset="0"/>
                                </a:rPr>
                                <m:t>𝑗</m:t>
                              </m:r>
                              <m:r>
                                <a:rPr lang="en-GB" sz="1600" b="0" i="1" smtClean="0">
                                  <a:latin typeface="Cambria Math" panose="02040503050406030204" pitchFamily="18" charset="0"/>
                                </a:rPr>
                                <m:t>=</m:t>
                              </m:r>
                              <m:r>
                                <m:rPr>
                                  <m:brk m:alnAt="23"/>
                                </m:rPr>
                                <a:rPr lang="en-GB" sz="1600" b="0" i="1" smtClean="0">
                                  <a:latin typeface="Cambria Math" panose="02040503050406030204" pitchFamily="18" charset="0"/>
                                </a:rPr>
                                <m:t>1</m:t>
                              </m:r>
                            </m:sub>
                            <m:sup>
                              <m:r>
                                <a:rPr lang="en-GB" sz="1600" b="0" i="1" smtClean="0">
                                  <a:latin typeface="Cambria Math" panose="02040503050406030204" pitchFamily="18" charset="0"/>
                                </a:rPr>
                                <m:t>𝑛</m:t>
                              </m:r>
                            </m:sup>
                            <m:e>
                              <m:rad>
                                <m:radPr>
                                  <m:degHide m:val="on"/>
                                  <m:ctrlPr>
                                    <a:rPr lang="en-GB" sz="1600" i="1">
                                      <a:latin typeface="Cambria Math" panose="02040503050406030204" pitchFamily="18" charset="0"/>
                                    </a:rPr>
                                  </m:ctrlPr>
                                </m:radPr>
                                <m:deg/>
                                <m:e>
                                  <m:f>
                                    <m:fPr>
                                      <m:ctrlPr>
                                        <a:rPr lang="en-US" sz="1600" i="1">
                                          <a:latin typeface="Cambria Math" panose="02040503050406030204" pitchFamily="18" charset="0"/>
                                        </a:rPr>
                                      </m:ctrlPr>
                                    </m:fPr>
                                    <m:num>
                                      <m:nary>
                                        <m:naryPr>
                                          <m:chr m:val="∑"/>
                                          <m:ctrlPr>
                                            <a:rPr lang="en-GB" sz="1600" i="1">
                                              <a:latin typeface="Cambria Math" panose="02040503050406030204" pitchFamily="18" charset="0"/>
                                            </a:rPr>
                                          </m:ctrlPr>
                                        </m:naryPr>
                                        <m:sub>
                                          <m:r>
                                            <m:rPr>
                                              <m:brk m:alnAt="23"/>
                                            </m:rPr>
                                            <a:rPr lang="en-GB" sz="1600" i="1">
                                              <a:latin typeface="Cambria Math" panose="02040503050406030204" pitchFamily="18" charset="0"/>
                                            </a:rPr>
                                            <m:t>𝑡</m:t>
                                          </m:r>
                                          <m:r>
                                            <a:rPr lang="en-GB" sz="1600" i="1">
                                              <a:latin typeface="Cambria Math" panose="02040503050406030204" pitchFamily="18" charset="0"/>
                                            </a:rPr>
                                            <m:t>=</m:t>
                                          </m:r>
                                          <m:r>
                                            <m:rPr>
                                              <m:brk m:alnAt="23"/>
                                            </m:rPr>
                                            <a:rPr lang="en-GB" sz="1600" i="1">
                                              <a:latin typeface="Cambria Math" panose="02040503050406030204" pitchFamily="18" charset="0"/>
                                            </a:rPr>
                                            <m:t>1</m:t>
                                          </m:r>
                                        </m:sub>
                                        <m:sup>
                                          <m:sSub>
                                            <m:sSubPr>
                                              <m:ctrlPr>
                                                <a:rPr lang="en-GB" sz="1600" i="1">
                                                  <a:latin typeface="Cambria Math" panose="02040503050406030204" pitchFamily="18" charset="0"/>
                                                </a:rPr>
                                              </m:ctrlPr>
                                            </m:sSubPr>
                                            <m:e>
                                              <m:r>
                                                <a:rPr lang="en-GB" sz="1600" i="1">
                                                  <a:latin typeface="Cambria Math" panose="02040503050406030204" pitchFamily="18" charset="0"/>
                                                </a:rPr>
                                                <m:t>𝑁</m:t>
                                              </m:r>
                                            </m:e>
                                            <m:sub>
                                              <m:r>
                                                <a:rPr lang="en-GB" sz="1600" i="1">
                                                  <a:latin typeface="Cambria Math" panose="02040503050406030204" pitchFamily="18" charset="0"/>
                                                </a:rPr>
                                                <m:t>𝑣𝑎𝑙𝑖𝑑</m:t>
                                              </m:r>
                                            </m:sub>
                                          </m:sSub>
                                        </m:sup>
                                        <m:e>
                                          <m:r>
                                            <a:rPr lang="en-US" sz="1600" i="1">
                                              <a:latin typeface="Cambria Math" panose="02040503050406030204" pitchFamily="18" charset="0"/>
                                            </a:rPr>
                                            <m:t>[</m:t>
                                          </m:r>
                                          <m:sSup>
                                            <m:sSupPr>
                                              <m:ctrlPr>
                                                <a:rPr lang="en-US" sz="1600" i="1">
                                                  <a:latin typeface="Cambria Math" panose="02040503050406030204" pitchFamily="18" charset="0"/>
                                                </a:rPr>
                                              </m:ctrlPr>
                                            </m:sSupPr>
                                            <m:e>
                                              <m:sSup>
                                                <m:sSupPr>
                                                  <m:ctrlPr>
                                                    <a:rPr lang="en-GB" sz="1600" i="1">
                                                      <a:latin typeface="Cambria Math" panose="02040503050406030204" pitchFamily="18" charset="0"/>
                                                    </a:rPr>
                                                  </m:ctrlPr>
                                                </m:sSupPr>
                                                <m:e>
                                                  <m:acc>
                                                    <m:accPr>
                                                      <m:chr m:val="⃗"/>
                                                      <m:ctrlPr>
                                                        <a:rPr lang="en-GB" sz="1600" i="1">
                                                          <a:latin typeface="Cambria Math" panose="02040503050406030204" pitchFamily="18" charset="0"/>
                                                        </a:rPr>
                                                      </m:ctrlPr>
                                                    </m:accPr>
                                                    <m:e>
                                                      <m:r>
                                                        <a:rPr lang="en-GB" sz="1600" i="1">
                                                          <a:latin typeface="Cambria Math" panose="02040503050406030204" pitchFamily="18" charset="0"/>
                                                        </a:rPr>
                                                        <m:t>𝑥</m:t>
                                                      </m:r>
                                                    </m:e>
                                                  </m:acc>
                                                </m:e>
                                                <m:sup>
                                                  <m:r>
                                                    <a:rPr lang="it-IT" sz="1600" i="1">
                                                      <a:latin typeface="Cambria Math" panose="02040503050406030204" pitchFamily="18" charset="0"/>
                                                    </a:rPr>
                                                    <m:t>𝑜𝑏𝑠</m:t>
                                                  </m:r>
                                                  <m:r>
                                                    <a:rPr lang="it-IT" sz="1600" i="1">
                                                      <a:latin typeface="Cambria Math" panose="02040503050406030204" pitchFamily="18" charset="0"/>
                                                    </a:rPr>
                                                    <m:t>−</m:t>
                                                  </m:r>
                                                  <m:r>
                                                    <a:rPr lang="it-IT" sz="1600" i="1">
                                                      <a:latin typeface="Cambria Math" panose="02040503050406030204" pitchFamily="18" charset="0"/>
                                                    </a:rPr>
                                                    <m:t>𝑛𝑐</m:t>
                                                  </m:r>
                                                  <m:r>
                                                    <a:rPr lang="it-IT" sz="1600" i="1">
                                                      <a:latin typeface="Cambria Math" panose="02040503050406030204" pitchFamily="18" charset="0"/>
                                                    </a:rPr>
                                                    <m:t> </m:t>
                                                  </m:r>
                                                </m:sup>
                                              </m:sSup>
                                              <m:d>
                                                <m:dPr>
                                                  <m:ctrlPr>
                                                    <a:rPr lang="en-GB" sz="1600" i="1">
                                                      <a:latin typeface="Cambria Math" panose="02040503050406030204" pitchFamily="18" charset="0"/>
                                                    </a:rPr>
                                                  </m:ctrlPr>
                                                </m:dPr>
                                                <m:e>
                                                  <m:r>
                                                    <a:rPr lang="en-GB" sz="1600" i="1">
                                                      <a:latin typeface="Cambria Math" panose="02040503050406030204" pitchFamily="18" charset="0"/>
                                                    </a:rPr>
                                                    <m:t>𝑡</m:t>
                                                  </m:r>
                                                  <m:r>
                                                    <a:rPr lang="en-US" sz="1600" b="0" i="1" smtClean="0">
                                                      <a:latin typeface="Cambria Math" panose="02040503050406030204" pitchFamily="18" charset="0"/>
                                                    </a:rPr>
                                                    <m:t>,</m:t>
                                                  </m:r>
                                                  <m:r>
                                                    <a:rPr lang="en-US" sz="1600" b="0" i="1" smtClean="0">
                                                      <a:latin typeface="Cambria Math" panose="02040503050406030204" pitchFamily="18" charset="0"/>
                                                    </a:rPr>
                                                    <m:t>𝑗</m:t>
                                                  </m:r>
                                                </m:e>
                                              </m:d>
                                              <m:r>
                                                <a:rPr lang="en-GB" sz="1600" i="1">
                                                  <a:latin typeface="Cambria Math" panose="02040503050406030204" pitchFamily="18" charset="0"/>
                                                </a:rPr>
                                                <m:t> − </m:t>
                                              </m:r>
                                              <m:sSup>
                                                <m:sSupPr>
                                                  <m:ctrlPr>
                                                    <a:rPr lang="it-IT" sz="1600" i="1">
                                                      <a:latin typeface="Cambria Math" panose="02040503050406030204" pitchFamily="18" charset="0"/>
                                                    </a:rPr>
                                                  </m:ctrlPr>
                                                </m:sSupPr>
                                                <m:e>
                                                  <m:acc>
                                                    <m:accPr>
                                                      <m:chr m:val="̂"/>
                                                      <m:ctrlPr>
                                                        <a:rPr lang="en-GB" sz="1600" i="1">
                                                          <a:latin typeface="Cambria Math" panose="02040503050406030204" pitchFamily="18" charset="0"/>
                                                        </a:rPr>
                                                      </m:ctrlPr>
                                                    </m:accPr>
                                                    <m:e>
                                                      <m:r>
                                                        <a:rPr lang="it-IT" sz="1600" i="1">
                                                          <a:latin typeface="Cambria Math" panose="02040503050406030204" pitchFamily="18" charset="0"/>
                                                        </a:rPr>
                                                        <m:t>𝑥</m:t>
                                                      </m:r>
                                                    </m:e>
                                                  </m:acc>
                                                </m:e>
                                                <m:sup>
                                                  <m:r>
                                                    <a:rPr lang="it-IT" sz="1600" i="1">
                                                      <a:latin typeface="Cambria Math" panose="02040503050406030204" pitchFamily="18" charset="0"/>
                                                    </a:rPr>
                                                    <m:t>𝑛𝑐</m:t>
                                                  </m:r>
                                                </m:sup>
                                              </m:sSup>
                                              <m:r>
                                                <a:rPr lang="en-GB" sz="1600" i="1">
                                                  <a:latin typeface="Cambria Math" panose="02040503050406030204" pitchFamily="18" charset="0"/>
                                                </a:rPr>
                                                <m:t>(</m:t>
                                              </m:r>
                                              <m:r>
                                                <a:rPr lang="en-GB" sz="1600" i="1">
                                                  <a:latin typeface="Cambria Math" panose="02040503050406030204" pitchFamily="18" charset="0"/>
                                                </a:rPr>
                                                <m:t>𝑡</m:t>
                                              </m:r>
                                              <m:r>
                                                <a:rPr lang="en-US" sz="1600" b="0" i="1" smtClean="0">
                                                  <a:latin typeface="Cambria Math" panose="02040503050406030204" pitchFamily="18" charset="0"/>
                                                </a:rPr>
                                                <m:t>,</m:t>
                                              </m:r>
                                              <m:r>
                                                <a:rPr lang="en-US" sz="1600" b="0" i="1" smtClean="0">
                                                  <a:latin typeface="Cambria Math" panose="02040503050406030204" pitchFamily="18" charset="0"/>
                                                </a:rPr>
                                                <m:t>𝑗</m:t>
                                              </m:r>
                                              <m:r>
                                                <a:rPr lang="en-GB" sz="1600" i="1">
                                                  <a:latin typeface="Cambria Math" panose="02040503050406030204" pitchFamily="18" charset="0"/>
                                                </a:rPr>
                                                <m:t>)</m:t>
                                              </m:r>
                                              <m:r>
                                                <a:rPr lang="en-US" sz="1600" i="1">
                                                  <a:latin typeface="Cambria Math" panose="02040503050406030204" pitchFamily="18" charset="0"/>
                                                </a:rPr>
                                                <m:t>] </m:t>
                                              </m:r>
                                            </m:e>
                                            <m:sup>
                                              <m:r>
                                                <a:rPr lang="en-US" sz="1600" i="1">
                                                  <a:latin typeface="Cambria Math" panose="02040503050406030204" pitchFamily="18" charset="0"/>
                                                </a:rPr>
                                                <m:t>2</m:t>
                                              </m:r>
                                            </m:sup>
                                          </m:sSup>
                                        </m:e>
                                      </m:nary>
                                    </m:num>
                                    <m:den>
                                      <m:sSub>
                                        <m:sSubPr>
                                          <m:ctrlPr>
                                            <a:rPr lang="en-GB" sz="1600" i="1">
                                              <a:latin typeface="Cambria Math" panose="02040503050406030204" pitchFamily="18" charset="0"/>
                                            </a:rPr>
                                          </m:ctrlPr>
                                        </m:sSubPr>
                                        <m:e>
                                          <m:r>
                                            <a:rPr lang="en-GB" sz="1600" i="1">
                                              <a:latin typeface="Cambria Math" panose="02040503050406030204" pitchFamily="18" charset="0"/>
                                            </a:rPr>
                                            <m:t>𝑁</m:t>
                                          </m:r>
                                        </m:e>
                                        <m:sub>
                                          <m:r>
                                            <a:rPr lang="en-GB" sz="1600" i="1">
                                              <a:latin typeface="Cambria Math" panose="02040503050406030204" pitchFamily="18" charset="0"/>
                                            </a:rPr>
                                            <m:t>𝑣𝑎𝑙𝑖𝑑</m:t>
                                          </m:r>
                                        </m:sub>
                                      </m:sSub>
                                    </m:den>
                                  </m:f>
                                </m:e>
                              </m:rad>
                            </m:e>
                          </m:nary>
                        </m:num>
                        <m:den>
                          <m:r>
                            <a:rPr lang="en-GB" sz="1600" b="0" i="1" smtClean="0">
                              <a:latin typeface="Cambria Math" panose="02040503050406030204" pitchFamily="18" charset="0"/>
                            </a:rPr>
                            <m:t>𝑛</m:t>
                          </m:r>
                        </m:den>
                      </m:f>
                    </m:oMath>
                  </m:oMathPara>
                </a14:m>
                <a:endParaRPr lang="en-GB" sz="1600" dirty="0"/>
              </a:p>
            </p:txBody>
          </p:sp>
        </mc:Choice>
        <mc:Fallback xmlns="">
          <p:sp>
            <p:nvSpPr>
              <p:cNvPr id="6" name="TextBox 7">
                <a:extLst>
                  <a:ext uri="{FF2B5EF4-FFF2-40B4-BE49-F238E27FC236}">
                    <a16:creationId xmlns:a16="http://schemas.microsoft.com/office/drawing/2014/main" id="{6FF54756-8D69-0F9B-2C0B-297B659D7A6B}"/>
                  </a:ext>
                </a:extLst>
              </p:cNvPr>
              <p:cNvSpPr txBox="1">
                <a:spLocks noRot="1" noChangeAspect="1" noMove="1" noResize="1" noEditPoints="1" noAdjustHandles="1" noChangeArrowheads="1" noChangeShapeType="1" noTextEdit="1"/>
              </p:cNvSpPr>
              <p:nvPr/>
            </p:nvSpPr>
            <p:spPr>
              <a:xfrm>
                <a:off x="2330927" y="5491327"/>
                <a:ext cx="4528419" cy="957698"/>
              </a:xfrm>
              <a:prstGeom prst="rect">
                <a:avLst/>
              </a:prstGeom>
              <a:blipFill>
                <a:blip r:embed="rId1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3168138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19138" y="34925"/>
            <a:ext cx="5943600" cy="838200"/>
          </a:xfrm>
        </p:spPr>
        <p:txBody>
          <a:bodyPr/>
          <a:lstStyle/>
          <a:p>
            <a:r>
              <a:rPr lang="en-US" dirty="0"/>
              <a:t>Exercise 1.1: Assignment</a:t>
            </a:r>
            <a:br>
              <a:rPr lang="en-US" dirty="0"/>
            </a:br>
            <a:endParaRPr lang="en-US" dirty="0"/>
          </a:p>
        </p:txBody>
      </p:sp>
      <p:sp>
        <p:nvSpPr>
          <p:cNvPr id="4" name="Segnaposto numero diapositiva 3"/>
          <p:cNvSpPr>
            <a:spLocks noGrp="1"/>
          </p:cNvSpPr>
          <p:nvPr>
            <p:ph type="sldNum" sz="quarter" idx="10"/>
          </p:nvPr>
        </p:nvSpPr>
        <p:spPr/>
        <p:txBody>
          <a:bodyPr/>
          <a:lstStyle/>
          <a:p>
            <a:pPr>
              <a:defRPr/>
            </a:pPr>
            <a:fld id="{16E7A762-2197-4287-9D35-A49584CBF567}" type="slidenum">
              <a:rPr lang="it-IT" smtClean="0"/>
              <a:pPr>
                <a:defRPr/>
              </a:pPr>
              <a:t>13</a:t>
            </a:fld>
            <a:endParaRPr lang="it-IT"/>
          </a:p>
        </p:txBody>
      </p:sp>
      <p:sp>
        <p:nvSpPr>
          <p:cNvPr id="6" name="Segnaposto contenuto 5"/>
          <p:cNvSpPr txBox="1">
            <a:spLocks/>
          </p:cNvSpPr>
          <p:nvPr/>
        </p:nvSpPr>
        <p:spPr bwMode="auto">
          <a:xfrm>
            <a:off x="417867" y="1104294"/>
            <a:ext cx="8532440" cy="175020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Tx/>
              <a:buNone/>
              <a:tabLst/>
              <a:defRPr/>
            </a:pPr>
            <a:r>
              <a:rPr kumimoji="0" lang="en-US" sz="2000" b="0" i="0" u="none" strike="noStrike" kern="0" cap="none" spc="0" normalizeH="0" baseline="0" noProof="0" dirty="0">
                <a:ln>
                  <a:noFill/>
                </a:ln>
                <a:solidFill>
                  <a:schemeClr val="tx1"/>
                </a:solidFill>
                <a:effectLst/>
                <a:uLnTx/>
                <a:uFillTx/>
                <a:latin typeface="+mn-lt"/>
                <a:ea typeface="+mn-ea"/>
                <a:cs typeface="+mn-cs"/>
              </a:rPr>
              <a:t>Consider the </a:t>
            </a:r>
            <a:r>
              <a:rPr lang="en-US" sz="2000" kern="0" baseline="0" dirty="0">
                <a:latin typeface="+mn-lt"/>
              </a:rPr>
              <a:t>same data used in </a:t>
            </a:r>
            <a:r>
              <a:rPr lang="en-US" sz="2000" kern="0" dirty="0">
                <a:latin typeface="+mn-lt"/>
              </a:rPr>
              <a:t>Exercise 1 </a:t>
            </a:r>
          </a:p>
          <a:p>
            <a:pPr marL="342900" marR="0" lvl="0" indent="-342900" algn="l" defTabSz="914400" rtl="0" eaLnBrk="0" fontAlgn="base" latinLnBrk="0" hangingPunct="0">
              <a:lnSpc>
                <a:spcPct val="100000"/>
              </a:lnSpc>
              <a:spcBef>
                <a:spcPct val="20000"/>
              </a:spcBef>
              <a:spcAft>
                <a:spcPct val="0"/>
              </a:spcAft>
              <a:buClrTx/>
              <a:buSzTx/>
              <a:buFontTx/>
              <a:buNone/>
              <a:tabLst/>
              <a:defRPr/>
            </a:pPr>
            <a:r>
              <a:rPr lang="en-US" altLang="zh-CN" sz="2000" kern="0" dirty="0">
                <a:solidFill>
                  <a:srgbClr val="FF0000"/>
                </a:solidFill>
                <a:latin typeface="+mn-lt"/>
              </a:rPr>
              <a:t>1. Optimize the PCA reconstruction model to achieve:</a:t>
            </a:r>
          </a:p>
          <a:p>
            <a:pPr lvl="1" algn="l"/>
            <a:r>
              <a:rPr lang="en-US" altLang="zh-CN" sz="2000" kern="0" dirty="0">
                <a:solidFill>
                  <a:srgbClr val="FF0000"/>
                </a:solidFill>
                <a:latin typeface="+mn-lt"/>
              </a:rPr>
              <a:t>a.  Accuracy</a:t>
            </a:r>
          </a:p>
          <a:p>
            <a:pPr lvl="1" algn="l"/>
            <a:r>
              <a:rPr lang="en-US" altLang="zh-CN" sz="2000" kern="0" dirty="0">
                <a:solidFill>
                  <a:srgbClr val="FF0000"/>
                </a:solidFill>
                <a:latin typeface="+mn-lt"/>
              </a:rPr>
              <a:t>b. Robustness</a:t>
            </a:r>
            <a:endParaRPr kumimoji="0" lang="en-US" sz="2000" b="0" i="0" u="none" strike="noStrike" kern="0" cap="none" spc="0" normalizeH="0" baseline="0" noProof="0" dirty="0">
              <a:ln>
                <a:noFill/>
              </a:ln>
              <a:solidFill>
                <a:srgbClr val="FF0000"/>
              </a:solidFill>
              <a:effectLst/>
              <a:uLnTx/>
              <a:uFillTx/>
              <a:latin typeface="+mn-lt"/>
              <a:ea typeface="+mn-ea"/>
              <a:cs typeface="+mn-cs"/>
            </a:endParaRPr>
          </a:p>
        </p:txBody>
      </p:sp>
      <p:sp>
        <p:nvSpPr>
          <p:cNvPr id="3" name="文本框 11">
            <a:extLst>
              <a:ext uri="{FF2B5EF4-FFF2-40B4-BE49-F238E27FC236}">
                <a16:creationId xmlns:a16="http://schemas.microsoft.com/office/drawing/2014/main" id="{A782467D-FC66-6911-5B90-50312D179A1A}"/>
              </a:ext>
            </a:extLst>
          </p:cNvPr>
          <p:cNvSpPr txBox="1"/>
          <p:nvPr/>
        </p:nvSpPr>
        <p:spPr>
          <a:xfrm>
            <a:off x="206739" y="3930617"/>
            <a:ext cx="8770795" cy="1865126"/>
          </a:xfrm>
          <a:prstGeom prst="rect">
            <a:avLst/>
          </a:prstGeom>
          <a:noFill/>
        </p:spPr>
        <p:txBody>
          <a:bodyPr wrap="square">
            <a:spAutoFit/>
          </a:bodyPr>
          <a:lstStyle/>
          <a:p>
            <a:pPr marL="342900" marR="0" lvl="0" indent="-342900" algn="l" defTabSz="914400" rtl="0" eaLnBrk="0" fontAlgn="base" latinLnBrk="0" hangingPunct="0">
              <a:lnSpc>
                <a:spcPct val="100000"/>
              </a:lnSpc>
              <a:spcBef>
                <a:spcPct val="20000"/>
              </a:spcBef>
              <a:spcAft>
                <a:spcPct val="0"/>
              </a:spcAft>
              <a:buClrTx/>
              <a:buSzTx/>
              <a:buFontTx/>
              <a:buNone/>
              <a:tabLst/>
              <a:defRPr/>
            </a:pPr>
            <a:r>
              <a:rPr kumimoji="0" lang="en-US" altLang="zh-CN" sz="1800" b="0" i="0" u="none" strike="noStrike" kern="0" cap="none" spc="0" normalizeH="0" baseline="0" noProof="0" dirty="0">
                <a:ln>
                  <a:noFill/>
                </a:ln>
                <a:solidFill>
                  <a:schemeClr val="tx1"/>
                </a:solidFill>
                <a:effectLst/>
                <a:uLnTx/>
                <a:uFillTx/>
                <a:latin typeface="+mn-lt"/>
                <a:ea typeface="+mn-ea"/>
                <a:cs typeface="+mn-cs"/>
              </a:rPr>
              <a:t>Hints:</a:t>
            </a: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lang="en-US" altLang="zh-CN" sz="1800" kern="0" dirty="0">
                <a:latin typeface="+mn-lt"/>
              </a:rPr>
              <a:t>C</a:t>
            </a:r>
            <a:r>
              <a:rPr kumimoji="0" lang="en-US" altLang="zh-CN" sz="1800" b="0" i="0" u="none" strike="noStrike" kern="0" cap="none" spc="0" normalizeH="0" baseline="0" noProof="0" dirty="0" err="1">
                <a:ln>
                  <a:noFill/>
                </a:ln>
                <a:solidFill>
                  <a:schemeClr val="tx1"/>
                </a:solidFill>
                <a:effectLst/>
                <a:uLnTx/>
                <a:uFillTx/>
                <a:latin typeface="+mn-lt"/>
                <a:ea typeface="+mn-ea"/>
                <a:cs typeface="+mn-cs"/>
              </a:rPr>
              <a:t>onsider</a:t>
            </a:r>
            <a:r>
              <a:rPr kumimoji="0" lang="en-US" altLang="zh-CN" sz="1800" b="0" i="0" u="none" strike="noStrike" kern="0" cap="none" spc="0" normalizeH="0" baseline="0" noProof="0" dirty="0">
                <a:ln>
                  <a:noFill/>
                </a:ln>
                <a:solidFill>
                  <a:schemeClr val="tx1"/>
                </a:solidFill>
                <a:effectLst/>
                <a:uLnTx/>
                <a:uFillTx/>
                <a:latin typeface="+mn-lt"/>
                <a:ea typeface="+mn-ea"/>
                <a:cs typeface="+mn-cs"/>
              </a:rPr>
              <a:t>  different numbers of Principal Components by trying different values for the parameter </a:t>
            </a:r>
            <a:r>
              <a:rPr kumimoji="0" lang="en-US" altLang="zh-CN" sz="1800" b="0" i="1" u="none" strike="noStrike" kern="0" cap="none" spc="0" normalizeH="0" baseline="0" noProof="0" dirty="0">
                <a:ln>
                  <a:noFill/>
                </a:ln>
                <a:solidFill>
                  <a:schemeClr val="tx1"/>
                </a:solidFill>
                <a:effectLst/>
                <a:uLnTx/>
                <a:uFillTx/>
                <a:latin typeface="+mn-lt"/>
                <a:ea typeface="+mn-ea"/>
                <a:cs typeface="+mn-cs"/>
              </a:rPr>
              <a:t>v=minimal percentage of variance considered in the PCA space</a:t>
            </a: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lang="en-US" altLang="zh-CN" sz="1800" kern="0" dirty="0">
                <a:latin typeface="+mn-lt"/>
              </a:rPr>
              <a:t>Consider the root mean square error as a performance measure on test data under normal condition and the robustness metric on test data under simulated abnormal condition</a:t>
            </a:r>
          </a:p>
        </p:txBody>
      </p:sp>
      <p:sp>
        <p:nvSpPr>
          <p:cNvPr id="5" name="Rectangle 4">
            <a:extLst>
              <a:ext uri="{FF2B5EF4-FFF2-40B4-BE49-F238E27FC236}">
                <a16:creationId xmlns:a16="http://schemas.microsoft.com/office/drawing/2014/main" id="{E17BC886-282E-3BD5-E2EF-8EF4C3F48B75}"/>
              </a:ext>
            </a:extLst>
          </p:cNvPr>
          <p:cNvSpPr/>
          <p:nvPr/>
        </p:nvSpPr>
        <p:spPr>
          <a:xfrm>
            <a:off x="135062" y="5805264"/>
            <a:ext cx="8964488" cy="338554"/>
          </a:xfrm>
          <a:prstGeom prst="rect">
            <a:avLst/>
          </a:prstGeom>
          <a:solidFill>
            <a:srgbClr val="C00000"/>
          </a:solidFill>
        </p:spPr>
        <p:txBody>
          <a:bodyPr wrap="square">
            <a:spAutoFit/>
          </a:bodyPr>
          <a:lstStyle/>
          <a:p>
            <a:r>
              <a:rPr lang="en-US" sz="1600" b="1" dirty="0">
                <a:solidFill>
                  <a:schemeClr val="bg1"/>
                </a:solidFill>
              </a:rPr>
              <a:t>[</a:t>
            </a:r>
            <a:r>
              <a:rPr lang="en-US" sz="1600" b="1" dirty="0" err="1">
                <a:solidFill>
                  <a:schemeClr val="bg1"/>
                </a:solidFill>
              </a:rPr>
              <a:t>test_reconstruction,n_PC</a:t>
            </a:r>
            <a:r>
              <a:rPr lang="en-US" sz="1600" b="1" dirty="0">
                <a:solidFill>
                  <a:schemeClr val="bg1"/>
                </a:solidFill>
              </a:rPr>
              <a:t>, RMSE]=</a:t>
            </a:r>
            <a:r>
              <a:rPr lang="en-US" sz="1600" b="1" dirty="0" err="1">
                <a:solidFill>
                  <a:schemeClr val="bg1"/>
                </a:solidFill>
              </a:rPr>
              <a:t>PCA_reconstruction</a:t>
            </a:r>
            <a:r>
              <a:rPr lang="en-US" sz="1600" b="1" dirty="0">
                <a:solidFill>
                  <a:schemeClr val="bg1"/>
                </a:solidFill>
              </a:rPr>
              <a:t>(‘</a:t>
            </a:r>
            <a:r>
              <a:rPr lang="en-US" sz="1600" b="1" kern="0" dirty="0">
                <a:solidFill>
                  <a:schemeClr val="bg1"/>
                </a:solidFill>
              </a:rPr>
              <a:t>train.dat</a:t>
            </a:r>
            <a:r>
              <a:rPr lang="en-US" sz="1600" b="1" dirty="0">
                <a:solidFill>
                  <a:schemeClr val="bg1"/>
                </a:solidFill>
              </a:rPr>
              <a:t>’,’validation.dat’,0.95)</a:t>
            </a:r>
          </a:p>
        </p:txBody>
      </p:sp>
      <p:sp>
        <p:nvSpPr>
          <p:cNvPr id="7" name="TextBox 6">
            <a:extLst>
              <a:ext uri="{FF2B5EF4-FFF2-40B4-BE49-F238E27FC236}">
                <a16:creationId xmlns:a16="http://schemas.microsoft.com/office/drawing/2014/main" id="{3DBFDF6F-B61F-5DFA-E42B-5D8C4D7A663E}"/>
              </a:ext>
            </a:extLst>
          </p:cNvPr>
          <p:cNvSpPr txBox="1"/>
          <p:nvPr/>
        </p:nvSpPr>
        <p:spPr>
          <a:xfrm>
            <a:off x="179512" y="6237312"/>
            <a:ext cx="8109677" cy="276999"/>
          </a:xfrm>
          <a:prstGeom prst="rect">
            <a:avLst/>
          </a:prstGeom>
          <a:noFill/>
        </p:spPr>
        <p:txBody>
          <a:bodyPr wrap="square" rtlCol="0">
            <a:spAutoFit/>
          </a:bodyPr>
          <a:lstStyle/>
          <a:p>
            <a:pPr algn="l"/>
            <a:r>
              <a:rPr lang="en-US" sz="1200" dirty="0"/>
              <a:t>* In python you must first import the function as: </a:t>
            </a:r>
            <a:r>
              <a:rPr lang="en-US" sz="1200" dirty="0">
                <a:solidFill>
                  <a:srgbClr val="7030A0"/>
                </a:solidFill>
              </a:rPr>
              <a:t>from </a:t>
            </a:r>
            <a:r>
              <a:rPr lang="en-US" sz="1200" dirty="0" err="1">
                <a:solidFill>
                  <a:srgbClr val="7030A0"/>
                </a:solidFill>
              </a:rPr>
              <a:t>PCA_reconstruction</a:t>
            </a:r>
            <a:r>
              <a:rPr lang="en-US" sz="1200" dirty="0">
                <a:solidFill>
                  <a:srgbClr val="7030A0"/>
                </a:solidFill>
              </a:rPr>
              <a:t> import </a:t>
            </a:r>
            <a:r>
              <a:rPr lang="en-US" sz="1200" dirty="0" err="1">
                <a:solidFill>
                  <a:srgbClr val="7030A0"/>
                </a:solidFill>
              </a:rPr>
              <a:t>PCA_reconstruction</a:t>
            </a:r>
            <a:endParaRPr lang="en-US" sz="1200" dirty="0">
              <a:solidFill>
                <a:srgbClr val="7030A0"/>
              </a:solidFill>
            </a:endParaRPr>
          </a:p>
        </p:txBody>
      </p:sp>
    </p:spTree>
    <p:extLst>
      <p:ext uri="{BB962C8B-B14F-4D97-AF65-F5344CB8AC3E}">
        <p14:creationId xmlns:p14="http://schemas.microsoft.com/office/powerpoint/2010/main" val="22928893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spect="1" noChangeArrowheads="1"/>
          </p:cNvSpPr>
          <p:nvPr>
            <p:ph type="title"/>
          </p:nvPr>
        </p:nvSpPr>
        <p:spPr/>
        <p:txBody>
          <a:bodyPr/>
          <a:lstStyle/>
          <a:p>
            <a:r>
              <a:rPr lang="en-US"/>
              <a:t>Measured Signals</a:t>
            </a:r>
          </a:p>
        </p:txBody>
      </p:sp>
      <p:graphicFrame>
        <p:nvGraphicFramePr>
          <p:cNvPr id="331798" name="Group 22"/>
          <p:cNvGraphicFramePr>
            <a:graphicFrameLocks noGrp="1"/>
          </p:cNvGraphicFramePr>
          <p:nvPr>
            <p:ph type="tbl" idx="1"/>
            <p:extLst>
              <p:ext uri="{D42A27DB-BD31-4B8C-83A1-F6EECF244321}">
                <p14:modId xmlns:p14="http://schemas.microsoft.com/office/powerpoint/2010/main" val="1209289877"/>
              </p:ext>
            </p:extLst>
          </p:nvPr>
        </p:nvGraphicFramePr>
        <p:xfrm>
          <a:off x="40780" y="1988840"/>
          <a:ext cx="4320480" cy="3657600"/>
        </p:xfrm>
        <a:graphic>
          <a:graphicData uri="http://schemas.openxmlformats.org/drawingml/2006/table">
            <a:tbl>
              <a:tblPr/>
              <a:tblGrid>
                <a:gridCol w="4320480">
                  <a:extLst>
                    <a:ext uri="{9D8B030D-6E8A-4147-A177-3AD203B41FA5}">
                      <a16:colId xmlns:a16="http://schemas.microsoft.com/office/drawing/2014/main" val="20000"/>
                    </a:ext>
                  </a:extLst>
                </a:gridCol>
              </a:tblGrid>
              <a:tr h="53992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2000" b="0" i="0" u="none" strike="noStrike" kern="1200" cap="none" normalizeH="0" baseline="0" dirty="0">
                          <a:ln>
                            <a:noFill/>
                          </a:ln>
                          <a:solidFill>
                            <a:schemeClr val="tx1"/>
                          </a:solidFill>
                          <a:effectLst/>
                          <a:latin typeface="Times New Roman" pitchFamily="18" charset="0"/>
                          <a:ea typeface="+mn-ea"/>
                          <a:cs typeface="Times New Roman" pitchFamily="18" charset="0"/>
                        </a:rPr>
                        <a:t>Temperature location 1</a:t>
                      </a:r>
                      <a:endParaRPr kumimoji="0" lang="en-US" sz="2000" b="0" i="0" u="none" strike="noStrike" kern="1200" cap="none" normalizeH="0" baseline="0" dirty="0">
                        <a:ln>
                          <a:noFill/>
                        </a:ln>
                        <a:solidFill>
                          <a:schemeClr val="tx1"/>
                        </a:solidFill>
                        <a:effectLst/>
                        <a:latin typeface="Times New Roman" pitchFamily="18" charset="0"/>
                        <a:ea typeface="+mn-ea"/>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normalizeH="0" baseline="0" dirty="0">
                          <a:ln>
                            <a:noFill/>
                          </a:ln>
                          <a:solidFill>
                            <a:schemeClr val="tx1"/>
                          </a:solidFill>
                          <a:effectLst/>
                          <a:latin typeface="Times New Roman" pitchFamily="18" charset="0"/>
                          <a:ea typeface="+mn-ea"/>
                          <a:cs typeface="Times New Roman" pitchFamily="18" charset="0"/>
                        </a:rPr>
                        <a:t>(°C)</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3992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2000" b="0" i="0" u="none" strike="noStrike" kern="1200" cap="none" normalizeH="0" baseline="0" dirty="0">
                          <a:ln>
                            <a:noFill/>
                          </a:ln>
                          <a:solidFill>
                            <a:schemeClr val="tx1"/>
                          </a:solidFill>
                          <a:effectLst/>
                          <a:latin typeface="Times New Roman" pitchFamily="18" charset="0"/>
                          <a:ea typeface="+mn-ea"/>
                          <a:cs typeface="Times New Roman" pitchFamily="18" charset="0"/>
                        </a:rPr>
                        <a:t>Temperature location 2</a:t>
                      </a:r>
                      <a:endParaRPr kumimoji="0" lang="en-US" sz="2000" b="0" i="0" u="none" strike="noStrike" kern="1200" cap="none" normalizeH="0" baseline="0" dirty="0">
                        <a:ln>
                          <a:noFill/>
                        </a:ln>
                        <a:solidFill>
                          <a:schemeClr val="tx1"/>
                        </a:solidFill>
                        <a:effectLst/>
                        <a:latin typeface="Times New Roman" pitchFamily="18" charset="0"/>
                        <a:ea typeface="+mn-ea"/>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normalizeH="0" baseline="0" dirty="0">
                          <a:ln>
                            <a:noFill/>
                          </a:ln>
                          <a:solidFill>
                            <a:schemeClr val="tx1"/>
                          </a:solidFill>
                          <a:effectLst/>
                          <a:latin typeface="Times New Roman" pitchFamily="18" charset="0"/>
                          <a:ea typeface="+mn-ea"/>
                          <a:cs typeface="Times New Roman" pitchFamily="18" charset="0"/>
                        </a:rPr>
                        <a:t>(°C)</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3992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2000" b="0" i="0" u="none" strike="noStrike" kern="1200" cap="none" normalizeH="0" baseline="0" dirty="0">
                          <a:ln>
                            <a:noFill/>
                          </a:ln>
                          <a:solidFill>
                            <a:schemeClr val="tx1"/>
                          </a:solidFill>
                          <a:effectLst/>
                          <a:latin typeface="Times New Roman" pitchFamily="18" charset="0"/>
                          <a:ea typeface="+mn-ea"/>
                          <a:cs typeface="Times New Roman" pitchFamily="18" charset="0"/>
                        </a:rPr>
                        <a:t>Temperature location 3</a:t>
                      </a:r>
                      <a:endParaRPr kumimoji="0" lang="en-US" sz="2000" b="0" i="0" u="none" strike="noStrike" kern="1200" cap="none" normalizeH="0" baseline="0" dirty="0">
                        <a:ln>
                          <a:noFill/>
                        </a:ln>
                        <a:solidFill>
                          <a:schemeClr val="tx1"/>
                        </a:solidFill>
                        <a:effectLst/>
                        <a:latin typeface="Times New Roman" pitchFamily="18" charset="0"/>
                        <a:ea typeface="+mn-ea"/>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normalizeH="0" baseline="0" dirty="0">
                          <a:ln>
                            <a:noFill/>
                          </a:ln>
                          <a:solidFill>
                            <a:schemeClr val="tx1"/>
                          </a:solidFill>
                          <a:effectLst/>
                          <a:latin typeface="Times New Roman" pitchFamily="18" charset="0"/>
                          <a:ea typeface="+mn-ea"/>
                          <a:cs typeface="Times New Roman" pitchFamily="18" charset="0"/>
                        </a:rPr>
                        <a:t>(°C)</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3992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2000" b="0" i="0" u="none" strike="noStrike" kern="1200" cap="none" normalizeH="0" baseline="0" dirty="0">
                          <a:ln>
                            <a:noFill/>
                          </a:ln>
                          <a:solidFill>
                            <a:schemeClr val="tx1"/>
                          </a:solidFill>
                          <a:effectLst/>
                          <a:latin typeface="Times New Roman" pitchFamily="18" charset="0"/>
                          <a:ea typeface="+mn-ea"/>
                          <a:cs typeface="Times New Roman" pitchFamily="18" charset="0"/>
                        </a:rPr>
                        <a:t>Temperature location 4</a:t>
                      </a:r>
                      <a:endParaRPr kumimoji="0" lang="en-US" sz="2000" b="0" i="0" u="none" strike="noStrike" kern="1200" cap="none" normalizeH="0" baseline="0" dirty="0">
                        <a:ln>
                          <a:noFill/>
                        </a:ln>
                        <a:solidFill>
                          <a:schemeClr val="tx1"/>
                        </a:solidFill>
                        <a:effectLst/>
                        <a:latin typeface="Times New Roman" pitchFamily="18" charset="0"/>
                        <a:ea typeface="+mn-ea"/>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normalizeH="0" baseline="0" dirty="0">
                          <a:ln>
                            <a:noFill/>
                          </a:ln>
                          <a:solidFill>
                            <a:schemeClr val="tx1"/>
                          </a:solidFill>
                          <a:effectLst/>
                          <a:latin typeface="Times New Roman" pitchFamily="18" charset="0"/>
                          <a:ea typeface="+mn-ea"/>
                          <a:cs typeface="Times New Roman" pitchFamily="18" charset="0"/>
                        </a:rPr>
                        <a:t>(°C)</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3992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2000" b="0" i="0" u="none" strike="noStrike" kern="1200" cap="none" normalizeH="0" baseline="0" dirty="0">
                          <a:ln>
                            <a:noFill/>
                          </a:ln>
                          <a:solidFill>
                            <a:schemeClr val="tx1"/>
                          </a:solidFill>
                          <a:effectLst/>
                          <a:latin typeface="Times New Roman" pitchFamily="18" charset="0"/>
                          <a:ea typeface="+mn-ea"/>
                          <a:cs typeface="Times New Roman" pitchFamily="18" charset="0"/>
                        </a:rPr>
                        <a:t>Temperature location 5</a:t>
                      </a:r>
                      <a:endParaRPr kumimoji="0" lang="en-US" sz="2000" b="0" i="0" u="none" strike="noStrike" kern="1200" cap="none" normalizeH="0" baseline="0" dirty="0">
                        <a:ln>
                          <a:noFill/>
                        </a:ln>
                        <a:solidFill>
                          <a:schemeClr val="tx1"/>
                        </a:solidFill>
                        <a:effectLst/>
                        <a:latin typeface="Times New Roman" pitchFamily="18" charset="0"/>
                        <a:ea typeface="+mn-ea"/>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normalizeH="0" baseline="0" dirty="0">
                          <a:ln>
                            <a:noFill/>
                          </a:ln>
                          <a:solidFill>
                            <a:schemeClr val="tx1"/>
                          </a:solidFill>
                          <a:effectLst/>
                          <a:latin typeface="Times New Roman" pitchFamily="18" charset="0"/>
                          <a:ea typeface="+mn-ea"/>
                          <a:cs typeface="Times New Roman" pitchFamily="18" charset="0"/>
                        </a:rPr>
                        <a:t>(°C)</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3992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2000" b="0" i="0" u="none" strike="noStrike" kern="1200" cap="none" normalizeH="0" baseline="0" dirty="0">
                          <a:ln>
                            <a:noFill/>
                          </a:ln>
                          <a:solidFill>
                            <a:schemeClr val="tx1"/>
                          </a:solidFill>
                          <a:effectLst/>
                          <a:latin typeface="Times New Roman" pitchFamily="18" charset="0"/>
                          <a:ea typeface="+mn-ea"/>
                          <a:cs typeface="Times New Roman" pitchFamily="18" charset="0"/>
                        </a:rPr>
                        <a:t>Temperature location 6</a:t>
                      </a:r>
                      <a:endParaRPr kumimoji="0" lang="en-US" sz="2000" b="0" i="0" u="none" strike="noStrike" kern="1200" cap="none" normalizeH="0" baseline="0" dirty="0">
                        <a:ln>
                          <a:noFill/>
                        </a:ln>
                        <a:solidFill>
                          <a:schemeClr val="tx1"/>
                        </a:solidFill>
                        <a:effectLst/>
                        <a:latin typeface="Times New Roman" pitchFamily="18" charset="0"/>
                        <a:ea typeface="+mn-ea"/>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normalizeH="0" baseline="0" dirty="0">
                          <a:ln>
                            <a:noFill/>
                          </a:ln>
                          <a:solidFill>
                            <a:schemeClr val="tx1"/>
                          </a:solidFill>
                          <a:effectLst/>
                          <a:latin typeface="Times New Roman" pitchFamily="18" charset="0"/>
                          <a:ea typeface="+mn-ea"/>
                          <a:cs typeface="Times New Roman" pitchFamily="18" charset="0"/>
                        </a:rPr>
                        <a:t>(°C)</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
        <p:nvSpPr>
          <p:cNvPr id="8194" name="Segnaposto numero diapositiva 3"/>
          <p:cNvSpPr>
            <a:spLocks noGrp="1"/>
          </p:cNvSpPr>
          <p:nvPr>
            <p:ph type="sldNum" sz="quarter" idx="10"/>
          </p:nvPr>
        </p:nvSpPr>
        <p:spPr>
          <a:noFill/>
        </p:spPr>
        <p:txBody>
          <a:bodyPr/>
          <a:lstStyle/>
          <a:p>
            <a:fld id="{09B08688-5561-4B86-9A9A-0FC848D458E7}" type="slidenum">
              <a:rPr lang="it-IT" smtClean="0"/>
              <a:pPr/>
              <a:t>14</a:t>
            </a:fld>
            <a:endParaRPr lang="it-IT"/>
          </a:p>
        </p:txBody>
      </p:sp>
      <p:pic>
        <p:nvPicPr>
          <p:cNvPr id="2" name="Immagine 6">
            <a:extLst>
              <a:ext uri="{FF2B5EF4-FFF2-40B4-BE49-F238E27FC236}">
                <a16:creationId xmlns:a16="http://schemas.microsoft.com/office/drawing/2014/main" id="{D1C5BFBA-2A0B-F6F4-0F76-EF1030BE43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61260" y="1524577"/>
            <a:ext cx="4802613" cy="2869561"/>
          </a:xfrm>
          <a:prstGeom prst="rect">
            <a:avLst/>
          </a:prstGeom>
        </p:spPr>
      </p:pic>
    </p:spTree>
    <p:extLst>
      <p:ext uri="{BB962C8B-B14F-4D97-AF65-F5344CB8AC3E}">
        <p14:creationId xmlns:p14="http://schemas.microsoft.com/office/powerpoint/2010/main" val="12222722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95F6611-44E6-9803-4255-73BFB54A206C}"/>
              </a:ext>
            </a:extLst>
          </p:cNvPr>
          <p:cNvSpPr>
            <a:spLocks noGrp="1"/>
          </p:cNvSpPr>
          <p:nvPr>
            <p:ph idx="1"/>
          </p:nvPr>
        </p:nvSpPr>
        <p:spPr>
          <a:xfrm>
            <a:off x="323528" y="1066800"/>
            <a:ext cx="8625210" cy="4953000"/>
          </a:xfrm>
        </p:spPr>
        <p:txBody>
          <a:bodyPr/>
          <a:lstStyle/>
          <a:p>
            <a:r>
              <a:rPr lang="en-GB" dirty="0"/>
              <a:t>train.dat </a:t>
            </a:r>
            <a:r>
              <a:rPr lang="en-GB" dirty="0">
                <a:sym typeface="Wingdings" panose="05000000000000000000" pitchFamily="2" charset="2"/>
              </a:rPr>
              <a:t> healthy condition data, 6 signals</a:t>
            </a:r>
          </a:p>
          <a:p>
            <a:endParaRPr lang="en-GB" dirty="0"/>
          </a:p>
          <a:p>
            <a:r>
              <a:rPr lang="en-GB" dirty="0"/>
              <a:t>validation.dat </a:t>
            </a:r>
            <a:r>
              <a:rPr lang="en-GB" dirty="0">
                <a:sym typeface="Wingdings" panose="05000000000000000000" pitchFamily="2" charset="2"/>
              </a:rPr>
              <a:t> healthy condition data, 6 signals</a:t>
            </a:r>
          </a:p>
          <a:p>
            <a:endParaRPr lang="en-GB" dirty="0"/>
          </a:p>
          <a:p>
            <a:r>
              <a:rPr lang="en-GB" dirty="0"/>
              <a:t>val_anomaly.dat </a:t>
            </a:r>
            <a:r>
              <a:rPr lang="en-GB" dirty="0">
                <a:sym typeface="Wingdings" panose="05000000000000000000" pitchFamily="2" charset="2"/>
              </a:rPr>
              <a:t> validation data modified with an anomaly on signal 1</a:t>
            </a:r>
          </a:p>
          <a:p>
            <a:endParaRPr lang="en-GB" dirty="0"/>
          </a:p>
          <a:p>
            <a:r>
              <a:rPr lang="en-GB" dirty="0"/>
              <a:t>validation_sim.dat </a:t>
            </a:r>
            <a:r>
              <a:rPr lang="en-GB" dirty="0">
                <a:sym typeface="Wingdings" panose="05000000000000000000" pitchFamily="2" charset="2"/>
              </a:rPr>
              <a:t> validation data modified with an anomaly on signal 6</a:t>
            </a:r>
          </a:p>
          <a:p>
            <a:endParaRPr lang="en-GB" dirty="0">
              <a:sym typeface="Wingdings" panose="05000000000000000000" pitchFamily="2" charset="2"/>
            </a:endParaRPr>
          </a:p>
          <a:p>
            <a:r>
              <a:rPr lang="en-GB" dirty="0">
                <a:sym typeface="Wingdings" panose="05000000000000000000" pitchFamily="2" charset="2"/>
              </a:rPr>
              <a:t>test_1.dat, test_2.dat, test_3.dat, test_4.dat  test data of unknown health condition</a:t>
            </a:r>
          </a:p>
          <a:p>
            <a:endParaRPr lang="en-GB" dirty="0">
              <a:sym typeface="Wingdings" panose="05000000000000000000" pitchFamily="2" charset="2"/>
            </a:endParaRPr>
          </a:p>
          <a:p>
            <a:endParaRPr lang="en-GB" dirty="0">
              <a:sym typeface="Wingdings" panose="05000000000000000000" pitchFamily="2" charset="2"/>
            </a:endParaRPr>
          </a:p>
          <a:p>
            <a:endParaRPr lang="en-GB" dirty="0">
              <a:sym typeface="Wingdings" panose="05000000000000000000" pitchFamily="2" charset="2"/>
            </a:endParaRPr>
          </a:p>
          <a:p>
            <a:endParaRPr lang="en-US" dirty="0"/>
          </a:p>
          <a:p>
            <a:endParaRPr lang="en-US" dirty="0"/>
          </a:p>
        </p:txBody>
      </p:sp>
      <p:sp>
        <p:nvSpPr>
          <p:cNvPr id="3" name="Slide Number Placeholder 2">
            <a:extLst>
              <a:ext uri="{FF2B5EF4-FFF2-40B4-BE49-F238E27FC236}">
                <a16:creationId xmlns:a16="http://schemas.microsoft.com/office/drawing/2014/main" id="{D0000C91-1C3E-A1D8-95EA-324B999012FA}"/>
              </a:ext>
            </a:extLst>
          </p:cNvPr>
          <p:cNvSpPr>
            <a:spLocks noGrp="1"/>
          </p:cNvSpPr>
          <p:nvPr>
            <p:ph type="sldNum" sz="quarter" idx="10"/>
          </p:nvPr>
        </p:nvSpPr>
        <p:spPr/>
        <p:txBody>
          <a:bodyPr/>
          <a:lstStyle/>
          <a:p>
            <a:pPr>
              <a:defRPr/>
            </a:pPr>
            <a:fld id="{16E7A762-2197-4287-9D35-A49584CBF567}" type="slidenum">
              <a:rPr lang="it-IT" smtClean="0"/>
              <a:pPr>
                <a:defRPr/>
              </a:pPr>
              <a:t>15</a:t>
            </a:fld>
            <a:endParaRPr lang="it-IT"/>
          </a:p>
        </p:txBody>
      </p:sp>
      <p:sp>
        <p:nvSpPr>
          <p:cNvPr id="4" name="Title 3">
            <a:extLst>
              <a:ext uri="{FF2B5EF4-FFF2-40B4-BE49-F238E27FC236}">
                <a16:creationId xmlns:a16="http://schemas.microsoft.com/office/drawing/2014/main" id="{065A386D-03B0-A1C1-BE40-CCACCE199A4F}"/>
              </a:ext>
            </a:extLst>
          </p:cNvPr>
          <p:cNvSpPr>
            <a:spLocks noGrp="1"/>
          </p:cNvSpPr>
          <p:nvPr>
            <p:ph type="title"/>
          </p:nvPr>
        </p:nvSpPr>
        <p:spPr/>
        <p:txBody>
          <a:bodyPr/>
          <a:lstStyle/>
          <a:p>
            <a:r>
              <a:rPr lang="en-GB" dirty="0"/>
              <a:t>Brief Data Description</a:t>
            </a:r>
            <a:endParaRPr lang="en-US" dirty="0"/>
          </a:p>
        </p:txBody>
      </p:sp>
    </p:spTree>
    <p:extLst>
      <p:ext uri="{BB962C8B-B14F-4D97-AF65-F5344CB8AC3E}">
        <p14:creationId xmlns:p14="http://schemas.microsoft.com/office/powerpoint/2010/main" val="17885665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19138" y="34925"/>
            <a:ext cx="5943600" cy="838200"/>
          </a:xfrm>
        </p:spPr>
        <p:txBody>
          <a:bodyPr/>
          <a:lstStyle/>
          <a:p>
            <a:r>
              <a:rPr lang="en-US" dirty="0"/>
              <a:t>Exercise 1.2: Assignment</a:t>
            </a:r>
            <a:br>
              <a:rPr lang="en-US" dirty="0"/>
            </a:br>
            <a:endParaRPr lang="en-US" dirty="0"/>
          </a:p>
        </p:txBody>
      </p:sp>
      <p:sp>
        <p:nvSpPr>
          <p:cNvPr id="4" name="Segnaposto numero diapositiva 3"/>
          <p:cNvSpPr>
            <a:spLocks noGrp="1"/>
          </p:cNvSpPr>
          <p:nvPr>
            <p:ph type="sldNum" sz="quarter" idx="10"/>
          </p:nvPr>
        </p:nvSpPr>
        <p:spPr/>
        <p:txBody>
          <a:bodyPr/>
          <a:lstStyle/>
          <a:p>
            <a:pPr>
              <a:defRPr/>
            </a:pPr>
            <a:fld id="{16E7A762-2197-4287-9D35-A49584CBF567}" type="slidenum">
              <a:rPr lang="it-IT" smtClean="0"/>
              <a:pPr>
                <a:defRPr/>
              </a:pPr>
              <a:t>16</a:t>
            </a:fld>
            <a:endParaRPr lang="it-IT"/>
          </a:p>
        </p:txBody>
      </p:sp>
      <p:sp>
        <p:nvSpPr>
          <p:cNvPr id="6" name="Segnaposto contenuto 5"/>
          <p:cNvSpPr txBox="1">
            <a:spLocks/>
          </p:cNvSpPr>
          <p:nvPr/>
        </p:nvSpPr>
        <p:spPr bwMode="auto">
          <a:xfrm>
            <a:off x="417867" y="1104294"/>
            <a:ext cx="8532440" cy="175020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Tx/>
              <a:buNone/>
              <a:tabLst/>
              <a:defRPr/>
            </a:pPr>
            <a:r>
              <a:rPr kumimoji="0" lang="en-US" sz="2000" b="0" i="0" u="none" strike="noStrike" kern="0" cap="none" spc="0" normalizeH="0" baseline="0" noProof="0" dirty="0">
                <a:ln>
                  <a:noFill/>
                </a:ln>
                <a:effectLst/>
                <a:uLnTx/>
                <a:uFillTx/>
                <a:latin typeface="+mn-lt"/>
                <a:ea typeface="+mn-ea"/>
                <a:cs typeface="+mn-cs"/>
              </a:rPr>
              <a:t>Consider the </a:t>
            </a:r>
            <a:r>
              <a:rPr lang="en-US" sz="2000" kern="0" baseline="0" dirty="0">
                <a:latin typeface="+mn-lt"/>
              </a:rPr>
              <a:t>same data used in </a:t>
            </a:r>
            <a:r>
              <a:rPr lang="en-US" sz="2000" kern="0" dirty="0">
                <a:latin typeface="+mn-lt"/>
              </a:rPr>
              <a:t>Exercise 1 </a:t>
            </a:r>
          </a:p>
          <a:p>
            <a:pPr marL="342900" marR="0" lvl="0" indent="-342900" algn="l" defTabSz="914400" rtl="0" eaLnBrk="0" fontAlgn="base" latinLnBrk="0" hangingPunct="0">
              <a:lnSpc>
                <a:spcPct val="100000"/>
              </a:lnSpc>
              <a:spcBef>
                <a:spcPct val="20000"/>
              </a:spcBef>
              <a:spcAft>
                <a:spcPct val="0"/>
              </a:spcAft>
              <a:buClrTx/>
              <a:buSzTx/>
              <a:buFontTx/>
              <a:buNone/>
              <a:tabLst/>
              <a:defRPr/>
            </a:pPr>
            <a:r>
              <a:rPr lang="en-US" altLang="zh-CN" sz="2000" kern="0" dirty="0">
                <a:latin typeface="+mn-lt"/>
              </a:rPr>
              <a:t>1. Optimize the PCA reconstruction model to achieve:</a:t>
            </a:r>
          </a:p>
          <a:p>
            <a:pPr lvl="1" algn="l"/>
            <a:r>
              <a:rPr lang="en-US" altLang="zh-CN" sz="2000" kern="0" dirty="0">
                <a:latin typeface="+mn-lt"/>
              </a:rPr>
              <a:t>a.  Accuracy</a:t>
            </a:r>
          </a:p>
          <a:p>
            <a:pPr lvl="1" algn="l"/>
            <a:r>
              <a:rPr lang="en-US" altLang="zh-CN" sz="2000" kern="0" dirty="0">
                <a:latin typeface="+mn-lt"/>
              </a:rPr>
              <a:t>b. Robustness</a:t>
            </a:r>
            <a:endParaRPr kumimoji="0" lang="en-US" sz="2000" b="0" i="0" u="none" strike="noStrike" kern="0" cap="none" spc="0" normalizeH="0" baseline="0" noProof="0" dirty="0">
              <a:ln>
                <a:noFill/>
              </a:ln>
              <a:effectLst/>
              <a:uLnTx/>
              <a:uFillTx/>
              <a:latin typeface="+mn-lt"/>
              <a:ea typeface="+mn-ea"/>
              <a:cs typeface="+mn-cs"/>
            </a:endParaRPr>
          </a:p>
        </p:txBody>
      </p:sp>
      <p:sp>
        <p:nvSpPr>
          <p:cNvPr id="7" name="Rectangle 6">
            <a:extLst>
              <a:ext uri="{FF2B5EF4-FFF2-40B4-BE49-F238E27FC236}">
                <a16:creationId xmlns:a16="http://schemas.microsoft.com/office/drawing/2014/main" id="{741FDA92-69E1-4B48-8BFE-3408CF371342}"/>
              </a:ext>
            </a:extLst>
          </p:cNvPr>
          <p:cNvSpPr/>
          <p:nvPr/>
        </p:nvSpPr>
        <p:spPr>
          <a:xfrm>
            <a:off x="135062" y="6014986"/>
            <a:ext cx="8964488" cy="338554"/>
          </a:xfrm>
          <a:prstGeom prst="rect">
            <a:avLst/>
          </a:prstGeom>
          <a:solidFill>
            <a:srgbClr val="C00000"/>
          </a:solidFill>
        </p:spPr>
        <p:txBody>
          <a:bodyPr wrap="square">
            <a:spAutoFit/>
          </a:bodyPr>
          <a:lstStyle/>
          <a:p>
            <a:r>
              <a:rPr lang="en-US" sz="1600" b="1" dirty="0">
                <a:solidFill>
                  <a:schemeClr val="bg1"/>
                </a:solidFill>
              </a:rPr>
              <a:t>[</a:t>
            </a:r>
            <a:r>
              <a:rPr lang="en-US" sz="1600" b="1" dirty="0" err="1">
                <a:solidFill>
                  <a:schemeClr val="bg1"/>
                </a:solidFill>
              </a:rPr>
              <a:t>test_reconstruction,n_PC</a:t>
            </a:r>
            <a:r>
              <a:rPr lang="en-US" sz="1600" b="1" dirty="0">
                <a:solidFill>
                  <a:schemeClr val="bg1"/>
                </a:solidFill>
              </a:rPr>
              <a:t>, RMSE]=</a:t>
            </a:r>
            <a:r>
              <a:rPr lang="en-US" sz="1600" b="1" dirty="0" err="1">
                <a:solidFill>
                  <a:schemeClr val="bg1"/>
                </a:solidFill>
              </a:rPr>
              <a:t>PCA_reconstruction</a:t>
            </a:r>
            <a:r>
              <a:rPr lang="en-US" sz="1600" b="1" dirty="0">
                <a:solidFill>
                  <a:schemeClr val="bg1"/>
                </a:solidFill>
              </a:rPr>
              <a:t>(‘</a:t>
            </a:r>
            <a:r>
              <a:rPr lang="en-US" sz="1600" b="1" kern="0" dirty="0">
                <a:solidFill>
                  <a:schemeClr val="bg1"/>
                </a:solidFill>
              </a:rPr>
              <a:t>train.dat</a:t>
            </a:r>
            <a:r>
              <a:rPr lang="en-US" sz="1600" b="1" dirty="0">
                <a:solidFill>
                  <a:schemeClr val="bg1"/>
                </a:solidFill>
              </a:rPr>
              <a:t>’,’validation.dat’,0.95)</a:t>
            </a:r>
          </a:p>
        </p:txBody>
      </p:sp>
      <p:sp>
        <p:nvSpPr>
          <p:cNvPr id="13" name="文本框 12">
            <a:extLst>
              <a:ext uri="{FF2B5EF4-FFF2-40B4-BE49-F238E27FC236}">
                <a16:creationId xmlns:a16="http://schemas.microsoft.com/office/drawing/2014/main" id="{EEBB0E91-D49A-4A84-9394-35EC8B50DE7C}"/>
              </a:ext>
            </a:extLst>
          </p:cNvPr>
          <p:cNvSpPr txBox="1"/>
          <p:nvPr/>
        </p:nvSpPr>
        <p:spPr>
          <a:xfrm>
            <a:off x="305780" y="2668733"/>
            <a:ext cx="8532440" cy="707886"/>
          </a:xfrm>
          <a:prstGeom prst="rect">
            <a:avLst/>
          </a:prstGeom>
          <a:noFill/>
        </p:spPr>
        <p:txBody>
          <a:bodyPr wrap="square" rtlCol="0">
            <a:spAutoFit/>
          </a:bodyPr>
          <a:lstStyle/>
          <a:p>
            <a:pPr algn="l"/>
            <a:r>
              <a:rPr lang="en-US" altLang="zh-CN" sz="2000" kern="0" dirty="0">
                <a:solidFill>
                  <a:srgbClr val="FF0000"/>
                </a:solidFill>
                <a:latin typeface="+mn-lt"/>
              </a:rPr>
              <a:t>2. Apply the PCA model on test datasets: test_1.dat, test_2.dat, test_3.dat and test_4.dat.</a:t>
            </a:r>
          </a:p>
        </p:txBody>
      </p:sp>
    </p:spTree>
    <p:extLst>
      <p:ext uri="{BB962C8B-B14F-4D97-AF65-F5344CB8AC3E}">
        <p14:creationId xmlns:p14="http://schemas.microsoft.com/office/powerpoint/2010/main" val="5156064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7427540-AE3E-40A8-BBCB-9E79560FB706}"/>
              </a:ext>
            </a:extLst>
          </p:cNvPr>
          <p:cNvSpPr>
            <a:spLocks noGrp="1"/>
          </p:cNvSpPr>
          <p:nvPr>
            <p:ph type="sldNum" sz="quarter" idx="10"/>
          </p:nvPr>
        </p:nvSpPr>
        <p:spPr/>
        <p:txBody>
          <a:bodyPr/>
          <a:lstStyle/>
          <a:p>
            <a:pPr>
              <a:defRPr/>
            </a:pPr>
            <a:fld id="{16E7A762-2197-4287-9D35-A49584CBF567}" type="slidenum">
              <a:rPr lang="it-IT" smtClean="0"/>
              <a:pPr>
                <a:defRPr/>
              </a:pPr>
              <a:t>17</a:t>
            </a:fld>
            <a:endParaRPr lang="it-IT"/>
          </a:p>
        </p:txBody>
      </p:sp>
      <p:sp>
        <p:nvSpPr>
          <p:cNvPr id="4" name="Title 3">
            <a:extLst>
              <a:ext uri="{FF2B5EF4-FFF2-40B4-BE49-F238E27FC236}">
                <a16:creationId xmlns:a16="http://schemas.microsoft.com/office/drawing/2014/main" id="{C933ECF6-D652-4F03-963A-F8E4E7F5B857}"/>
              </a:ext>
            </a:extLst>
          </p:cNvPr>
          <p:cNvSpPr>
            <a:spLocks noGrp="1"/>
          </p:cNvSpPr>
          <p:nvPr>
            <p:ph type="title"/>
          </p:nvPr>
        </p:nvSpPr>
        <p:spPr/>
        <p:txBody>
          <a:bodyPr/>
          <a:lstStyle/>
          <a:p>
            <a:endParaRPr lang="en-GB"/>
          </a:p>
        </p:txBody>
      </p:sp>
      <p:sp>
        <p:nvSpPr>
          <p:cNvPr id="5" name="Titolo 4">
            <a:extLst>
              <a:ext uri="{FF2B5EF4-FFF2-40B4-BE49-F238E27FC236}">
                <a16:creationId xmlns:a16="http://schemas.microsoft.com/office/drawing/2014/main" id="{63D7CED3-7BB8-4536-B1D7-8CA44F666F32}"/>
              </a:ext>
            </a:extLst>
          </p:cNvPr>
          <p:cNvSpPr txBox="1">
            <a:spLocks/>
          </p:cNvSpPr>
          <p:nvPr/>
        </p:nvSpPr>
        <p:spPr bwMode="auto">
          <a:xfrm>
            <a:off x="722313" y="1885256"/>
            <a:ext cx="7594103" cy="13620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200" b="1">
                <a:solidFill>
                  <a:srgbClr val="003F6E"/>
                </a:solidFill>
                <a:latin typeface="+mj-lt"/>
                <a:ea typeface="+mj-ea"/>
                <a:cs typeface="+mj-cs"/>
              </a:defRPr>
            </a:lvl1pPr>
            <a:lvl2pPr algn="l" rtl="0" eaLnBrk="0" fontAlgn="base" hangingPunct="0">
              <a:spcBef>
                <a:spcPct val="0"/>
              </a:spcBef>
              <a:spcAft>
                <a:spcPct val="0"/>
              </a:spcAft>
              <a:defRPr sz="2200" b="1">
                <a:solidFill>
                  <a:srgbClr val="003F6E"/>
                </a:solidFill>
                <a:latin typeface="Arial" charset="0"/>
              </a:defRPr>
            </a:lvl2pPr>
            <a:lvl3pPr algn="l" rtl="0" eaLnBrk="0" fontAlgn="base" hangingPunct="0">
              <a:spcBef>
                <a:spcPct val="0"/>
              </a:spcBef>
              <a:spcAft>
                <a:spcPct val="0"/>
              </a:spcAft>
              <a:defRPr sz="2200" b="1">
                <a:solidFill>
                  <a:srgbClr val="003F6E"/>
                </a:solidFill>
                <a:latin typeface="Arial" charset="0"/>
              </a:defRPr>
            </a:lvl3pPr>
            <a:lvl4pPr algn="l" rtl="0" eaLnBrk="0" fontAlgn="base" hangingPunct="0">
              <a:spcBef>
                <a:spcPct val="0"/>
              </a:spcBef>
              <a:spcAft>
                <a:spcPct val="0"/>
              </a:spcAft>
              <a:defRPr sz="2200" b="1">
                <a:solidFill>
                  <a:srgbClr val="003F6E"/>
                </a:solidFill>
                <a:latin typeface="Arial" charset="0"/>
              </a:defRPr>
            </a:lvl4pPr>
            <a:lvl5pPr algn="l" rtl="0" eaLnBrk="0" fontAlgn="base" hangingPunct="0">
              <a:spcBef>
                <a:spcPct val="0"/>
              </a:spcBef>
              <a:spcAft>
                <a:spcPct val="0"/>
              </a:spcAft>
              <a:defRPr sz="2200" b="1">
                <a:solidFill>
                  <a:srgbClr val="003F6E"/>
                </a:solidFill>
                <a:latin typeface="Arial" charset="0"/>
              </a:defRPr>
            </a:lvl5pPr>
            <a:lvl6pPr marL="457200" algn="l" rtl="0" eaLnBrk="0" fontAlgn="base" hangingPunct="0">
              <a:spcBef>
                <a:spcPct val="0"/>
              </a:spcBef>
              <a:spcAft>
                <a:spcPct val="0"/>
              </a:spcAft>
              <a:defRPr sz="2200" b="1">
                <a:solidFill>
                  <a:srgbClr val="003F6E"/>
                </a:solidFill>
                <a:latin typeface="Arial" charset="0"/>
              </a:defRPr>
            </a:lvl6pPr>
            <a:lvl7pPr marL="914400" algn="l" rtl="0" eaLnBrk="0" fontAlgn="base" hangingPunct="0">
              <a:spcBef>
                <a:spcPct val="0"/>
              </a:spcBef>
              <a:spcAft>
                <a:spcPct val="0"/>
              </a:spcAft>
              <a:defRPr sz="2200" b="1">
                <a:solidFill>
                  <a:srgbClr val="003F6E"/>
                </a:solidFill>
                <a:latin typeface="Arial" charset="0"/>
              </a:defRPr>
            </a:lvl7pPr>
            <a:lvl8pPr marL="1371600" algn="l" rtl="0" eaLnBrk="0" fontAlgn="base" hangingPunct="0">
              <a:spcBef>
                <a:spcPct val="0"/>
              </a:spcBef>
              <a:spcAft>
                <a:spcPct val="0"/>
              </a:spcAft>
              <a:defRPr sz="2200" b="1">
                <a:solidFill>
                  <a:srgbClr val="003F6E"/>
                </a:solidFill>
                <a:latin typeface="Arial" charset="0"/>
              </a:defRPr>
            </a:lvl8pPr>
            <a:lvl9pPr marL="1828800" algn="l" rtl="0" eaLnBrk="0" fontAlgn="base" hangingPunct="0">
              <a:spcBef>
                <a:spcPct val="0"/>
              </a:spcBef>
              <a:spcAft>
                <a:spcPct val="0"/>
              </a:spcAft>
              <a:defRPr sz="2200" b="1">
                <a:solidFill>
                  <a:srgbClr val="003F6E"/>
                </a:solidFill>
                <a:latin typeface="Arial" charset="0"/>
              </a:defRPr>
            </a:lvl9pPr>
          </a:lstStyle>
          <a:p>
            <a:pPr algn="ctr"/>
            <a:r>
              <a:rPr lang="it-IT" sz="5400" kern="0" dirty="0" err="1"/>
              <a:t>Sequential</a:t>
            </a:r>
            <a:r>
              <a:rPr lang="it-IT" sz="5400" kern="0" dirty="0"/>
              <a:t> </a:t>
            </a:r>
            <a:r>
              <a:rPr lang="it-IT" sz="5400" kern="0" dirty="0" err="1"/>
              <a:t>Probability</a:t>
            </a:r>
            <a:r>
              <a:rPr lang="it-IT" sz="5400" kern="0" dirty="0"/>
              <a:t> Ratio Test (SPRT)</a:t>
            </a:r>
          </a:p>
        </p:txBody>
      </p:sp>
    </p:spTree>
    <p:extLst>
      <p:ext uri="{BB962C8B-B14F-4D97-AF65-F5344CB8AC3E}">
        <p14:creationId xmlns:p14="http://schemas.microsoft.com/office/powerpoint/2010/main" val="28888970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a:extLst>
              <a:ext uri="{FF2B5EF4-FFF2-40B4-BE49-F238E27FC236}">
                <a16:creationId xmlns:a16="http://schemas.microsoft.com/office/drawing/2014/main" id="{60415B04-673E-4B8F-A20F-79D671DF7207}"/>
              </a:ext>
            </a:extLst>
          </p:cNvPr>
          <p:cNvSpPr>
            <a:spLocks noGrp="1"/>
          </p:cNvSpPr>
          <p:nvPr>
            <p:ph idx="1"/>
          </p:nvPr>
        </p:nvSpPr>
        <p:spPr/>
        <p:txBody>
          <a:bodyPr/>
          <a:lstStyle/>
          <a:p>
            <a:endParaRPr lang="it-IT" dirty="0"/>
          </a:p>
        </p:txBody>
      </p:sp>
      <p:sp>
        <p:nvSpPr>
          <p:cNvPr id="3" name="Segnaposto numero diapositiva 2">
            <a:extLst>
              <a:ext uri="{FF2B5EF4-FFF2-40B4-BE49-F238E27FC236}">
                <a16:creationId xmlns:a16="http://schemas.microsoft.com/office/drawing/2014/main" id="{98B2CF58-C2ED-494F-83FB-43C1A74F22C5}"/>
              </a:ext>
            </a:extLst>
          </p:cNvPr>
          <p:cNvSpPr>
            <a:spLocks noGrp="1"/>
          </p:cNvSpPr>
          <p:nvPr>
            <p:ph type="sldNum" sz="quarter" idx="10"/>
          </p:nvPr>
        </p:nvSpPr>
        <p:spPr/>
        <p:txBody>
          <a:bodyPr/>
          <a:lstStyle/>
          <a:p>
            <a:pPr>
              <a:defRPr/>
            </a:pPr>
            <a:fld id="{16E7A762-2197-4287-9D35-A49584CBF567}" type="slidenum">
              <a:rPr lang="it-IT" smtClean="0"/>
              <a:pPr>
                <a:defRPr/>
              </a:pPr>
              <a:t>18</a:t>
            </a:fld>
            <a:endParaRPr lang="it-IT"/>
          </a:p>
        </p:txBody>
      </p:sp>
      <p:sp>
        <p:nvSpPr>
          <p:cNvPr id="4" name="Titolo 3">
            <a:extLst>
              <a:ext uri="{FF2B5EF4-FFF2-40B4-BE49-F238E27FC236}">
                <a16:creationId xmlns:a16="http://schemas.microsoft.com/office/drawing/2014/main" id="{82CA931A-2214-4EA8-BAE3-ADCF2D53CC28}"/>
              </a:ext>
            </a:extLst>
          </p:cNvPr>
          <p:cNvSpPr>
            <a:spLocks noGrp="1"/>
          </p:cNvSpPr>
          <p:nvPr>
            <p:ph type="title"/>
          </p:nvPr>
        </p:nvSpPr>
        <p:spPr/>
        <p:txBody>
          <a:bodyPr/>
          <a:lstStyle/>
          <a:p>
            <a:r>
              <a:rPr lang="it-IT" dirty="0"/>
              <a:t>SPRT: </a:t>
            </a:r>
            <a:r>
              <a:rPr lang="it-IT" dirty="0" err="1"/>
              <a:t>Sequential</a:t>
            </a:r>
            <a:r>
              <a:rPr lang="it-IT" dirty="0"/>
              <a:t> </a:t>
            </a:r>
            <a:r>
              <a:rPr lang="it-IT" dirty="0" err="1"/>
              <a:t>Probability</a:t>
            </a:r>
            <a:r>
              <a:rPr lang="it-IT" dirty="0"/>
              <a:t> Ratio Test</a:t>
            </a:r>
          </a:p>
        </p:txBody>
      </p:sp>
      <p:cxnSp>
        <p:nvCxnSpPr>
          <p:cNvPr id="5" name="Connettore 2 33">
            <a:extLst>
              <a:ext uri="{FF2B5EF4-FFF2-40B4-BE49-F238E27FC236}">
                <a16:creationId xmlns:a16="http://schemas.microsoft.com/office/drawing/2014/main" id="{26AAB588-DA0D-4D19-8A53-EE069E78A148}"/>
              </a:ext>
            </a:extLst>
          </p:cNvPr>
          <p:cNvCxnSpPr>
            <a:cxnSpLocks noChangeShapeType="1"/>
          </p:cNvCxnSpPr>
          <p:nvPr/>
        </p:nvCxnSpPr>
        <p:spPr bwMode="auto">
          <a:xfrm>
            <a:off x="1692234" y="3292862"/>
            <a:ext cx="4667003" cy="1588"/>
          </a:xfrm>
          <a:prstGeom prst="straightConnector1">
            <a:avLst/>
          </a:prstGeom>
          <a:noFill/>
          <a:ln w="25400" algn="ctr">
            <a:solidFill>
              <a:schemeClr val="tx1"/>
            </a:solidFill>
            <a:round/>
            <a:headEnd/>
            <a:tailEnd type="arrow" w="med" len="med"/>
          </a:ln>
        </p:spPr>
      </p:cxnSp>
      <p:cxnSp>
        <p:nvCxnSpPr>
          <p:cNvPr id="6" name="Connettore 2 35">
            <a:extLst>
              <a:ext uri="{FF2B5EF4-FFF2-40B4-BE49-F238E27FC236}">
                <a16:creationId xmlns:a16="http://schemas.microsoft.com/office/drawing/2014/main" id="{BB7C9CC8-3293-4A0A-8FDE-288FAB59F7F3}"/>
              </a:ext>
            </a:extLst>
          </p:cNvPr>
          <p:cNvCxnSpPr>
            <a:cxnSpLocks noChangeShapeType="1"/>
          </p:cNvCxnSpPr>
          <p:nvPr/>
        </p:nvCxnSpPr>
        <p:spPr bwMode="auto">
          <a:xfrm>
            <a:off x="1671451" y="3545212"/>
            <a:ext cx="4655127" cy="11876"/>
          </a:xfrm>
          <a:prstGeom prst="straightConnector1">
            <a:avLst/>
          </a:prstGeom>
          <a:noFill/>
          <a:ln w="25400" algn="ctr">
            <a:solidFill>
              <a:schemeClr val="tx1"/>
            </a:solidFill>
            <a:round/>
            <a:headEnd/>
            <a:tailEnd type="arrow" w="med" len="med"/>
          </a:ln>
        </p:spPr>
      </p:cxnSp>
      <p:sp>
        <p:nvSpPr>
          <p:cNvPr id="7" name="CasellaDiTesto 52">
            <a:extLst>
              <a:ext uri="{FF2B5EF4-FFF2-40B4-BE49-F238E27FC236}">
                <a16:creationId xmlns:a16="http://schemas.microsoft.com/office/drawing/2014/main" id="{237A82BA-7E64-4364-86A2-2FC98F0C3F59}"/>
              </a:ext>
            </a:extLst>
          </p:cNvPr>
          <p:cNvSpPr txBox="1">
            <a:spLocks noChangeArrowheads="1"/>
          </p:cNvSpPr>
          <p:nvPr/>
        </p:nvSpPr>
        <p:spPr bwMode="auto">
          <a:xfrm>
            <a:off x="6379600" y="2984673"/>
            <a:ext cx="1757525" cy="889474"/>
          </a:xfrm>
          <a:prstGeom prst="rect">
            <a:avLst/>
          </a:prstGeom>
          <a:noFill/>
          <a:ln w="25400">
            <a:solidFill>
              <a:schemeClr val="tx1"/>
            </a:solidFill>
            <a:miter lim="800000"/>
            <a:headEnd/>
            <a:tailEnd/>
          </a:ln>
        </p:spPr>
        <p:txBody>
          <a:bodyPr wrap="square" anchor="ctr">
            <a:spAutoFit/>
          </a:bodyPr>
          <a:lstStyle/>
          <a:p>
            <a:pPr algn="ctr" eaLnBrk="1" hangingPunct="1"/>
            <a:endParaRPr lang="it-IT" sz="500" dirty="0">
              <a:solidFill>
                <a:srgbClr val="000000"/>
              </a:solidFill>
              <a:latin typeface="Arial" pitchFamily="34" charset="0"/>
            </a:endParaRPr>
          </a:p>
          <a:p>
            <a:pPr algn="ctr" eaLnBrk="1" hangingPunct="1"/>
            <a:r>
              <a:rPr lang="it-IT" sz="1800" dirty="0">
                <a:solidFill>
                  <a:srgbClr val="000000"/>
                </a:solidFill>
                <a:latin typeface="Arial" pitchFamily="34" charset="0"/>
              </a:rPr>
              <a:t>COMPARISON</a:t>
            </a:r>
          </a:p>
          <a:p>
            <a:pPr algn="ctr" eaLnBrk="1" hangingPunct="1"/>
            <a:r>
              <a:rPr lang="it-IT" sz="1800" dirty="0">
                <a:solidFill>
                  <a:srgbClr val="000000"/>
                </a:solidFill>
                <a:latin typeface="Arial" pitchFamily="34" charset="0"/>
              </a:rPr>
              <a:t>(-)</a:t>
            </a:r>
          </a:p>
          <a:p>
            <a:pPr algn="ctr" eaLnBrk="1" hangingPunct="1"/>
            <a:endParaRPr lang="it-IT" sz="200" dirty="0">
              <a:solidFill>
                <a:srgbClr val="000000"/>
              </a:solidFill>
              <a:latin typeface="Arial" pitchFamily="34" charset="0"/>
            </a:endParaRPr>
          </a:p>
        </p:txBody>
      </p:sp>
      <p:sp>
        <p:nvSpPr>
          <p:cNvPr id="8" name="CasellaDiTesto 55">
            <a:extLst>
              <a:ext uri="{FF2B5EF4-FFF2-40B4-BE49-F238E27FC236}">
                <a16:creationId xmlns:a16="http://schemas.microsoft.com/office/drawing/2014/main" id="{08DE7730-01A3-49CA-9F1F-F0B4ABCC1C3C}"/>
              </a:ext>
            </a:extLst>
          </p:cNvPr>
          <p:cNvSpPr txBox="1">
            <a:spLocks noChangeArrowheads="1"/>
          </p:cNvSpPr>
          <p:nvPr/>
        </p:nvSpPr>
        <p:spPr bwMode="auto">
          <a:xfrm>
            <a:off x="3526937" y="1320965"/>
            <a:ext cx="2639633" cy="884070"/>
          </a:xfrm>
          <a:prstGeom prst="rect">
            <a:avLst/>
          </a:prstGeom>
          <a:noFill/>
          <a:ln w="25400">
            <a:solidFill>
              <a:schemeClr val="tx1"/>
            </a:solidFill>
            <a:miter lim="800000"/>
            <a:headEnd/>
            <a:tailEnd/>
          </a:ln>
        </p:spPr>
        <p:txBody>
          <a:bodyPr wrap="square" lIns="72000" tIns="72000" rIns="72000" bIns="72000" anchor="ctr">
            <a:spAutoFit/>
          </a:bodyPr>
          <a:lstStyle/>
          <a:p>
            <a:pPr algn="ctr" eaLnBrk="1" hangingPunct="1"/>
            <a:r>
              <a:rPr lang="it-IT" sz="1600" dirty="0">
                <a:solidFill>
                  <a:srgbClr val="000000"/>
                </a:solidFill>
                <a:latin typeface="Arial" pitchFamily="34" charset="0"/>
              </a:rPr>
              <a:t>MODEL OF COMPONENT BEHAVIOR IN NORMAL CONDITIONS (AAKR)</a:t>
            </a:r>
            <a:endParaRPr lang="it-IT" sz="900" dirty="0">
              <a:solidFill>
                <a:srgbClr val="000000"/>
              </a:solidFill>
              <a:latin typeface="Arial" pitchFamily="34" charset="0"/>
            </a:endParaRPr>
          </a:p>
        </p:txBody>
      </p:sp>
      <p:cxnSp>
        <p:nvCxnSpPr>
          <p:cNvPr id="9" name="Connettore 2 132">
            <a:extLst>
              <a:ext uri="{FF2B5EF4-FFF2-40B4-BE49-F238E27FC236}">
                <a16:creationId xmlns:a16="http://schemas.microsoft.com/office/drawing/2014/main" id="{525AE86C-D772-4CFF-BB86-FE1E7E0F4ED2}"/>
              </a:ext>
            </a:extLst>
          </p:cNvPr>
          <p:cNvCxnSpPr/>
          <p:nvPr/>
        </p:nvCxnSpPr>
        <p:spPr>
          <a:xfrm rot="16200000" flipH="1">
            <a:off x="6802487" y="4346952"/>
            <a:ext cx="918037" cy="628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CasellaDiTesto 136">
            <a:extLst>
              <a:ext uri="{FF2B5EF4-FFF2-40B4-BE49-F238E27FC236}">
                <a16:creationId xmlns:a16="http://schemas.microsoft.com/office/drawing/2014/main" id="{48DDD8B7-8771-49E2-9C85-2E46640FFA66}"/>
              </a:ext>
            </a:extLst>
          </p:cNvPr>
          <p:cNvSpPr txBox="1">
            <a:spLocks noChangeArrowheads="1"/>
          </p:cNvSpPr>
          <p:nvPr/>
        </p:nvSpPr>
        <p:spPr bwMode="auto">
          <a:xfrm>
            <a:off x="6270561" y="4788838"/>
            <a:ext cx="2262046" cy="369332"/>
          </a:xfrm>
          <a:prstGeom prst="rect">
            <a:avLst/>
          </a:prstGeom>
          <a:noFill/>
          <a:ln w="25400">
            <a:solidFill>
              <a:schemeClr val="tx1"/>
            </a:solidFill>
            <a:miter lim="800000"/>
            <a:headEnd/>
            <a:tailEnd/>
          </a:ln>
        </p:spPr>
        <p:txBody>
          <a:bodyPr wrap="square" anchor="ctr">
            <a:spAutoFit/>
          </a:bodyPr>
          <a:lstStyle/>
          <a:p>
            <a:pPr algn="ctr" eaLnBrk="1" hangingPunct="1"/>
            <a:r>
              <a:rPr lang="it-IT" sz="1800" dirty="0">
                <a:solidFill>
                  <a:srgbClr val="FF0000"/>
                </a:solidFill>
                <a:highlight>
                  <a:srgbClr val="FFFF00"/>
                </a:highlight>
                <a:latin typeface="Arial" pitchFamily="34" charset="0"/>
              </a:rPr>
              <a:t>DECISION</a:t>
            </a:r>
            <a:r>
              <a:rPr lang="it-IT" sz="1800" dirty="0">
                <a:solidFill>
                  <a:srgbClr val="FF0000"/>
                </a:solidFill>
                <a:highlight>
                  <a:srgbClr val="FFFF00"/>
                </a:highlight>
                <a:latin typeface="Arial" pitchFamily="34" charset="0"/>
                <a:sym typeface="Wingdings" panose="05000000000000000000" pitchFamily="2" charset="2"/>
              </a:rPr>
              <a:t></a:t>
            </a:r>
            <a:r>
              <a:rPr lang="it-IT" sz="1800" dirty="0">
                <a:solidFill>
                  <a:srgbClr val="FF0000"/>
                </a:solidFill>
                <a:highlight>
                  <a:srgbClr val="FFFF00"/>
                </a:highlight>
                <a:latin typeface="Arial" pitchFamily="34" charset="0"/>
              </a:rPr>
              <a:t>SPRT</a:t>
            </a:r>
          </a:p>
        </p:txBody>
      </p:sp>
      <p:grpSp>
        <p:nvGrpSpPr>
          <p:cNvPr id="11" name="Gruppo 93">
            <a:extLst>
              <a:ext uri="{FF2B5EF4-FFF2-40B4-BE49-F238E27FC236}">
                <a16:creationId xmlns:a16="http://schemas.microsoft.com/office/drawing/2014/main" id="{CF52BFEC-727C-45EE-AB3B-48DF873C0D71}"/>
              </a:ext>
            </a:extLst>
          </p:cNvPr>
          <p:cNvGrpSpPr/>
          <p:nvPr/>
        </p:nvGrpSpPr>
        <p:grpSpPr>
          <a:xfrm>
            <a:off x="536479" y="2233391"/>
            <a:ext cx="888604" cy="651171"/>
            <a:chOff x="174139" y="1945597"/>
            <a:chExt cx="1771369" cy="1306270"/>
          </a:xfrm>
        </p:grpSpPr>
        <p:cxnSp>
          <p:nvCxnSpPr>
            <p:cNvPr id="12" name="Connettore 1 83">
              <a:extLst>
                <a:ext uri="{FF2B5EF4-FFF2-40B4-BE49-F238E27FC236}">
                  <a16:creationId xmlns:a16="http://schemas.microsoft.com/office/drawing/2014/main" id="{1E5C1A1D-0D8B-4520-A560-4D9C9F0735A5}"/>
                </a:ext>
              </a:extLst>
            </p:cNvPr>
            <p:cNvCxnSpPr/>
            <p:nvPr/>
          </p:nvCxnSpPr>
          <p:spPr bwMode="auto">
            <a:xfrm>
              <a:off x="187961" y="3251866"/>
              <a:ext cx="1757547" cy="1"/>
            </a:xfrm>
            <a:prstGeom prst="line">
              <a:avLst/>
            </a:prstGeom>
            <a:noFill/>
            <a:ln w="3175" cap="flat" cmpd="sng" algn="ctr">
              <a:solidFill>
                <a:schemeClr val="tx1"/>
              </a:solidFill>
              <a:prstDash val="solid"/>
              <a:round/>
              <a:headEnd type="none" w="med" len="med"/>
              <a:tailEnd type="arrow"/>
            </a:ln>
            <a:effectLst/>
          </p:spPr>
        </p:cxnSp>
        <p:cxnSp>
          <p:nvCxnSpPr>
            <p:cNvPr id="13" name="Connettore 1 84">
              <a:extLst>
                <a:ext uri="{FF2B5EF4-FFF2-40B4-BE49-F238E27FC236}">
                  <a16:creationId xmlns:a16="http://schemas.microsoft.com/office/drawing/2014/main" id="{79541F44-98F7-47D1-9016-BA04FADB9E8F}"/>
                </a:ext>
              </a:extLst>
            </p:cNvPr>
            <p:cNvCxnSpPr/>
            <p:nvPr/>
          </p:nvCxnSpPr>
          <p:spPr bwMode="auto">
            <a:xfrm rot="5400000" flipH="1" flipV="1">
              <a:off x="-477049" y="2596785"/>
              <a:ext cx="1304325" cy="1949"/>
            </a:xfrm>
            <a:prstGeom prst="line">
              <a:avLst/>
            </a:prstGeom>
            <a:noFill/>
            <a:ln w="3175" cap="flat" cmpd="sng" algn="ctr">
              <a:solidFill>
                <a:schemeClr val="tx1"/>
              </a:solidFill>
              <a:prstDash val="solid"/>
              <a:round/>
              <a:headEnd type="none" w="med" len="med"/>
              <a:tailEnd type="arrow"/>
            </a:ln>
            <a:effectLst/>
          </p:spPr>
        </p:cxnSp>
        <p:sp>
          <p:nvSpPr>
            <p:cNvPr id="14" name="Figura a mano libera 85">
              <a:extLst>
                <a:ext uri="{FF2B5EF4-FFF2-40B4-BE49-F238E27FC236}">
                  <a16:creationId xmlns:a16="http://schemas.microsoft.com/office/drawing/2014/main" id="{83B6CC3D-5A09-4147-925A-6DC737DA4DB4}"/>
                </a:ext>
              </a:extLst>
            </p:cNvPr>
            <p:cNvSpPr/>
            <p:nvPr/>
          </p:nvSpPr>
          <p:spPr bwMode="auto">
            <a:xfrm>
              <a:off x="377942" y="1979225"/>
              <a:ext cx="1211283" cy="880753"/>
            </a:xfrm>
            <a:custGeom>
              <a:avLst/>
              <a:gdLst>
                <a:gd name="connsiteX0" fmla="*/ 0 w 1211283"/>
                <a:gd name="connsiteY0" fmla="*/ 880753 h 880753"/>
                <a:gd name="connsiteX1" fmla="*/ 166254 w 1211283"/>
                <a:gd name="connsiteY1" fmla="*/ 73231 h 880753"/>
                <a:gd name="connsiteX2" fmla="*/ 463138 w 1211283"/>
                <a:gd name="connsiteY2" fmla="*/ 441366 h 880753"/>
                <a:gd name="connsiteX3" fmla="*/ 866899 w 1211283"/>
                <a:gd name="connsiteY3" fmla="*/ 476992 h 880753"/>
                <a:gd name="connsiteX4" fmla="*/ 1211283 w 1211283"/>
                <a:gd name="connsiteY4" fmla="*/ 690748 h 880753"/>
                <a:gd name="connsiteX5" fmla="*/ 1211283 w 1211283"/>
                <a:gd name="connsiteY5" fmla="*/ 690748 h 880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1283" h="880753">
                  <a:moveTo>
                    <a:pt x="0" y="880753"/>
                  </a:moveTo>
                  <a:cubicBezTo>
                    <a:pt x="44532" y="513607"/>
                    <a:pt x="89064" y="146462"/>
                    <a:pt x="166254" y="73231"/>
                  </a:cubicBezTo>
                  <a:cubicBezTo>
                    <a:pt x="243444" y="0"/>
                    <a:pt x="346364" y="374073"/>
                    <a:pt x="463138" y="441366"/>
                  </a:cubicBezTo>
                  <a:cubicBezTo>
                    <a:pt x="579912" y="508659"/>
                    <a:pt x="742208" y="435428"/>
                    <a:pt x="866899" y="476992"/>
                  </a:cubicBezTo>
                  <a:cubicBezTo>
                    <a:pt x="991590" y="518556"/>
                    <a:pt x="1211283" y="690748"/>
                    <a:pt x="1211283" y="690748"/>
                  </a:cubicBezTo>
                  <a:lnTo>
                    <a:pt x="1211283" y="690748"/>
                  </a:lnTo>
                </a:path>
              </a:pathLst>
            </a:custGeom>
            <a:noFill/>
            <a:ln w="3175" cap="flat" cmpd="sng" algn="ctr">
              <a:solidFill>
                <a:schemeClr val="tx1"/>
              </a:solidFill>
              <a:prstDash val="solid"/>
              <a:round/>
              <a:headEnd type="none" w="med" len="med"/>
              <a:tailEnd type="none" w="med" len="med"/>
            </a:ln>
            <a:effectLst/>
          </p:spPr>
          <p:txBody>
            <a:bodyPr rtlCol="0" anchor="ctr"/>
            <a:lstStyle/>
            <a:p>
              <a:pPr algn="ctr" eaLnBrk="1" hangingPunct="1"/>
              <a:endParaRPr lang="en-US">
                <a:solidFill>
                  <a:srgbClr val="000000"/>
                </a:solidFill>
                <a:latin typeface="Arial" pitchFamily="34" charset="0"/>
              </a:endParaRPr>
            </a:p>
          </p:txBody>
        </p:sp>
      </p:grpSp>
      <p:sp>
        <p:nvSpPr>
          <p:cNvPr id="15" name="CasellaDiTesto 88">
            <a:extLst>
              <a:ext uri="{FF2B5EF4-FFF2-40B4-BE49-F238E27FC236}">
                <a16:creationId xmlns:a16="http://schemas.microsoft.com/office/drawing/2014/main" id="{E9B013AE-A43D-44FA-B08B-A9C18C2240CE}"/>
              </a:ext>
            </a:extLst>
          </p:cNvPr>
          <p:cNvSpPr txBox="1"/>
          <p:nvPr/>
        </p:nvSpPr>
        <p:spPr>
          <a:xfrm>
            <a:off x="7422553" y="1541472"/>
            <a:ext cx="239536" cy="323165"/>
          </a:xfrm>
          <a:prstGeom prst="rect">
            <a:avLst/>
          </a:prstGeom>
          <a:noFill/>
        </p:spPr>
        <p:txBody>
          <a:bodyPr wrap="square" rtlCol="0">
            <a:spAutoFit/>
          </a:bodyPr>
          <a:lstStyle/>
          <a:p>
            <a:pPr eaLnBrk="1" hangingPunct="1"/>
            <a:r>
              <a:rPr lang="en-US" sz="1500" dirty="0">
                <a:solidFill>
                  <a:srgbClr val="000000"/>
                </a:solidFill>
                <a:latin typeface="Arial" pitchFamily="34" charset="0"/>
              </a:rPr>
              <a:t>t</a:t>
            </a:r>
            <a:endParaRPr lang="en-US" sz="1500" baseline="-25000" dirty="0">
              <a:solidFill>
                <a:srgbClr val="000000"/>
              </a:solidFill>
              <a:latin typeface="Arial" pitchFamily="34" charset="0"/>
            </a:endParaRPr>
          </a:p>
        </p:txBody>
      </p:sp>
      <p:grpSp>
        <p:nvGrpSpPr>
          <p:cNvPr id="16" name="Gruppo 99">
            <a:extLst>
              <a:ext uri="{FF2B5EF4-FFF2-40B4-BE49-F238E27FC236}">
                <a16:creationId xmlns:a16="http://schemas.microsoft.com/office/drawing/2014/main" id="{4FF0C02E-B4BF-416C-B095-AAC7ECB74982}"/>
              </a:ext>
            </a:extLst>
          </p:cNvPr>
          <p:cNvGrpSpPr/>
          <p:nvPr/>
        </p:nvGrpSpPr>
        <p:grpSpPr>
          <a:xfrm>
            <a:off x="6569658" y="1115955"/>
            <a:ext cx="888604" cy="651171"/>
            <a:chOff x="174139" y="1945597"/>
            <a:chExt cx="1771369" cy="1306270"/>
          </a:xfrm>
        </p:grpSpPr>
        <p:cxnSp>
          <p:nvCxnSpPr>
            <p:cNvPr id="17" name="Connettore 1 100">
              <a:extLst>
                <a:ext uri="{FF2B5EF4-FFF2-40B4-BE49-F238E27FC236}">
                  <a16:creationId xmlns:a16="http://schemas.microsoft.com/office/drawing/2014/main" id="{FC37CAF8-BB47-433A-89AB-803E0124E304}"/>
                </a:ext>
              </a:extLst>
            </p:cNvPr>
            <p:cNvCxnSpPr/>
            <p:nvPr/>
          </p:nvCxnSpPr>
          <p:spPr bwMode="auto">
            <a:xfrm>
              <a:off x="187961" y="3251866"/>
              <a:ext cx="1757547" cy="1"/>
            </a:xfrm>
            <a:prstGeom prst="line">
              <a:avLst/>
            </a:prstGeom>
            <a:noFill/>
            <a:ln w="3175" cap="flat" cmpd="sng" algn="ctr">
              <a:solidFill>
                <a:schemeClr val="tx1"/>
              </a:solidFill>
              <a:prstDash val="solid"/>
              <a:round/>
              <a:headEnd type="none" w="med" len="med"/>
              <a:tailEnd type="arrow"/>
            </a:ln>
            <a:effectLst/>
          </p:spPr>
        </p:cxnSp>
        <p:cxnSp>
          <p:nvCxnSpPr>
            <p:cNvPr id="18" name="Connettore 1 101">
              <a:extLst>
                <a:ext uri="{FF2B5EF4-FFF2-40B4-BE49-F238E27FC236}">
                  <a16:creationId xmlns:a16="http://schemas.microsoft.com/office/drawing/2014/main" id="{1E30F946-1E30-4D15-86B0-399D898772A9}"/>
                </a:ext>
              </a:extLst>
            </p:cNvPr>
            <p:cNvCxnSpPr/>
            <p:nvPr/>
          </p:nvCxnSpPr>
          <p:spPr bwMode="auto">
            <a:xfrm rot="5400000" flipH="1" flipV="1">
              <a:off x="-477049" y="2596785"/>
              <a:ext cx="1304325" cy="1949"/>
            </a:xfrm>
            <a:prstGeom prst="line">
              <a:avLst/>
            </a:prstGeom>
            <a:noFill/>
            <a:ln w="3175" cap="flat" cmpd="sng" algn="ctr">
              <a:solidFill>
                <a:schemeClr val="tx1"/>
              </a:solidFill>
              <a:prstDash val="solid"/>
              <a:round/>
              <a:headEnd type="none" w="med" len="med"/>
              <a:tailEnd type="arrow"/>
            </a:ln>
            <a:effectLst/>
          </p:spPr>
        </p:cxnSp>
        <p:sp>
          <p:nvSpPr>
            <p:cNvPr id="19" name="Figura a mano libera 103">
              <a:extLst>
                <a:ext uri="{FF2B5EF4-FFF2-40B4-BE49-F238E27FC236}">
                  <a16:creationId xmlns:a16="http://schemas.microsoft.com/office/drawing/2014/main" id="{BB8D1DAC-9A00-454A-8716-535B07A64ED5}"/>
                </a:ext>
              </a:extLst>
            </p:cNvPr>
            <p:cNvSpPr/>
            <p:nvPr/>
          </p:nvSpPr>
          <p:spPr bwMode="auto">
            <a:xfrm>
              <a:off x="377942" y="1979225"/>
              <a:ext cx="1211283" cy="880753"/>
            </a:xfrm>
            <a:custGeom>
              <a:avLst/>
              <a:gdLst>
                <a:gd name="connsiteX0" fmla="*/ 0 w 1211283"/>
                <a:gd name="connsiteY0" fmla="*/ 880753 h 880753"/>
                <a:gd name="connsiteX1" fmla="*/ 166254 w 1211283"/>
                <a:gd name="connsiteY1" fmla="*/ 73231 h 880753"/>
                <a:gd name="connsiteX2" fmla="*/ 463138 w 1211283"/>
                <a:gd name="connsiteY2" fmla="*/ 441366 h 880753"/>
                <a:gd name="connsiteX3" fmla="*/ 866899 w 1211283"/>
                <a:gd name="connsiteY3" fmla="*/ 476992 h 880753"/>
                <a:gd name="connsiteX4" fmla="*/ 1211283 w 1211283"/>
                <a:gd name="connsiteY4" fmla="*/ 690748 h 880753"/>
                <a:gd name="connsiteX5" fmla="*/ 1211283 w 1211283"/>
                <a:gd name="connsiteY5" fmla="*/ 690748 h 880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1283" h="880753">
                  <a:moveTo>
                    <a:pt x="0" y="880753"/>
                  </a:moveTo>
                  <a:cubicBezTo>
                    <a:pt x="44532" y="513607"/>
                    <a:pt x="89064" y="146462"/>
                    <a:pt x="166254" y="73231"/>
                  </a:cubicBezTo>
                  <a:cubicBezTo>
                    <a:pt x="243444" y="0"/>
                    <a:pt x="346364" y="374073"/>
                    <a:pt x="463138" y="441366"/>
                  </a:cubicBezTo>
                  <a:cubicBezTo>
                    <a:pt x="579912" y="508659"/>
                    <a:pt x="742208" y="435428"/>
                    <a:pt x="866899" y="476992"/>
                  </a:cubicBezTo>
                  <a:cubicBezTo>
                    <a:pt x="991590" y="518556"/>
                    <a:pt x="1211283" y="690748"/>
                    <a:pt x="1211283" y="690748"/>
                  </a:cubicBezTo>
                  <a:lnTo>
                    <a:pt x="1211283" y="690748"/>
                  </a:lnTo>
                </a:path>
              </a:pathLst>
            </a:custGeom>
            <a:noFill/>
            <a:ln w="3175" cap="flat" cmpd="sng" algn="ctr">
              <a:solidFill>
                <a:schemeClr val="tx1"/>
              </a:solidFill>
              <a:prstDash val="solid"/>
              <a:round/>
              <a:headEnd type="none" w="med" len="med"/>
              <a:tailEnd type="none" w="med" len="med"/>
            </a:ln>
            <a:effectLst/>
          </p:spPr>
          <p:txBody>
            <a:bodyPr rtlCol="0" anchor="ctr"/>
            <a:lstStyle/>
            <a:p>
              <a:pPr algn="ctr" eaLnBrk="1" hangingPunct="1"/>
              <a:endParaRPr lang="en-US">
                <a:solidFill>
                  <a:srgbClr val="000000"/>
                </a:solidFill>
                <a:latin typeface="Arial" pitchFamily="34" charset="0"/>
              </a:endParaRPr>
            </a:p>
          </p:txBody>
        </p:sp>
      </p:grpSp>
      <p:grpSp>
        <p:nvGrpSpPr>
          <p:cNvPr id="20" name="Gruppo 104">
            <a:extLst>
              <a:ext uri="{FF2B5EF4-FFF2-40B4-BE49-F238E27FC236}">
                <a16:creationId xmlns:a16="http://schemas.microsoft.com/office/drawing/2014/main" id="{BBBD5BCA-4958-4472-822F-0C5CEF132C43}"/>
              </a:ext>
            </a:extLst>
          </p:cNvPr>
          <p:cNvGrpSpPr/>
          <p:nvPr/>
        </p:nvGrpSpPr>
        <p:grpSpPr>
          <a:xfrm>
            <a:off x="6573285" y="2208171"/>
            <a:ext cx="898598" cy="672856"/>
            <a:chOff x="2737328" y="4900487"/>
            <a:chExt cx="1771369" cy="1306270"/>
          </a:xfrm>
        </p:grpSpPr>
        <p:cxnSp>
          <p:nvCxnSpPr>
            <p:cNvPr id="21" name="Connettore 1 106">
              <a:extLst>
                <a:ext uri="{FF2B5EF4-FFF2-40B4-BE49-F238E27FC236}">
                  <a16:creationId xmlns:a16="http://schemas.microsoft.com/office/drawing/2014/main" id="{DCA64396-EDB8-4766-9F7C-B9196E411829}"/>
                </a:ext>
              </a:extLst>
            </p:cNvPr>
            <p:cNvCxnSpPr/>
            <p:nvPr/>
          </p:nvCxnSpPr>
          <p:spPr bwMode="auto">
            <a:xfrm>
              <a:off x="2751150" y="6206756"/>
              <a:ext cx="1757547" cy="1"/>
            </a:xfrm>
            <a:prstGeom prst="line">
              <a:avLst/>
            </a:prstGeom>
            <a:noFill/>
            <a:ln w="3175" cap="flat" cmpd="sng" algn="ctr">
              <a:solidFill>
                <a:schemeClr val="tx1"/>
              </a:solidFill>
              <a:prstDash val="solid"/>
              <a:round/>
              <a:headEnd type="none" w="med" len="med"/>
              <a:tailEnd type="arrow"/>
            </a:ln>
            <a:effectLst/>
          </p:spPr>
        </p:cxnSp>
        <p:cxnSp>
          <p:nvCxnSpPr>
            <p:cNvPr id="22" name="Connettore 1 107">
              <a:extLst>
                <a:ext uri="{FF2B5EF4-FFF2-40B4-BE49-F238E27FC236}">
                  <a16:creationId xmlns:a16="http://schemas.microsoft.com/office/drawing/2014/main" id="{99793578-681E-4F43-BE2C-2EE3AF1C405E}"/>
                </a:ext>
              </a:extLst>
            </p:cNvPr>
            <p:cNvCxnSpPr/>
            <p:nvPr/>
          </p:nvCxnSpPr>
          <p:spPr bwMode="auto">
            <a:xfrm rot="5400000" flipH="1" flipV="1">
              <a:off x="2086140" y="5551675"/>
              <a:ext cx="1304325" cy="1949"/>
            </a:xfrm>
            <a:prstGeom prst="line">
              <a:avLst/>
            </a:prstGeom>
            <a:noFill/>
            <a:ln w="3175" cap="flat" cmpd="sng" algn="ctr">
              <a:solidFill>
                <a:schemeClr val="tx1"/>
              </a:solidFill>
              <a:prstDash val="solid"/>
              <a:round/>
              <a:headEnd type="none" w="med" len="med"/>
              <a:tailEnd type="arrow"/>
            </a:ln>
            <a:effectLst/>
          </p:spPr>
        </p:cxnSp>
        <p:sp>
          <p:nvSpPr>
            <p:cNvPr id="23" name="Figura a mano libera 108">
              <a:extLst>
                <a:ext uri="{FF2B5EF4-FFF2-40B4-BE49-F238E27FC236}">
                  <a16:creationId xmlns:a16="http://schemas.microsoft.com/office/drawing/2014/main" id="{4E249C59-378E-4E9D-9D3B-152727961391}"/>
                </a:ext>
              </a:extLst>
            </p:cNvPr>
            <p:cNvSpPr/>
            <p:nvPr/>
          </p:nvSpPr>
          <p:spPr bwMode="auto">
            <a:xfrm>
              <a:off x="2956956" y="5603169"/>
              <a:ext cx="1413163" cy="229591"/>
            </a:xfrm>
            <a:custGeom>
              <a:avLst/>
              <a:gdLst>
                <a:gd name="connsiteX0" fmla="*/ 0 w 1413163"/>
                <a:gd name="connsiteY0" fmla="*/ 120733 h 229591"/>
                <a:gd name="connsiteX1" fmla="*/ 225631 w 1413163"/>
                <a:gd name="connsiteY1" fmla="*/ 13855 h 229591"/>
                <a:gd name="connsiteX2" fmla="*/ 415636 w 1413163"/>
                <a:gd name="connsiteY2" fmla="*/ 203861 h 229591"/>
                <a:gd name="connsiteX3" fmla="*/ 676893 w 1413163"/>
                <a:gd name="connsiteY3" fmla="*/ 168235 h 229591"/>
                <a:gd name="connsiteX4" fmla="*/ 890649 w 1413163"/>
                <a:gd name="connsiteY4" fmla="*/ 191985 h 229591"/>
                <a:gd name="connsiteX5" fmla="*/ 1128156 w 1413163"/>
                <a:gd name="connsiteY5" fmla="*/ 156359 h 229591"/>
                <a:gd name="connsiteX6" fmla="*/ 1330036 w 1413163"/>
                <a:gd name="connsiteY6" fmla="*/ 203861 h 229591"/>
                <a:gd name="connsiteX7" fmla="*/ 1413163 w 1413163"/>
                <a:gd name="connsiteY7" fmla="*/ 180110 h 22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3163" h="229591">
                  <a:moveTo>
                    <a:pt x="0" y="120733"/>
                  </a:moveTo>
                  <a:cubicBezTo>
                    <a:pt x="78179" y="60366"/>
                    <a:pt x="156358" y="0"/>
                    <a:pt x="225631" y="13855"/>
                  </a:cubicBezTo>
                  <a:cubicBezTo>
                    <a:pt x="294904" y="27710"/>
                    <a:pt x="340426" y="178131"/>
                    <a:pt x="415636" y="203861"/>
                  </a:cubicBezTo>
                  <a:cubicBezTo>
                    <a:pt x="490846" y="229591"/>
                    <a:pt x="597724" y="170214"/>
                    <a:pt x="676893" y="168235"/>
                  </a:cubicBezTo>
                  <a:cubicBezTo>
                    <a:pt x="756062" y="166256"/>
                    <a:pt x="815439" y="193964"/>
                    <a:pt x="890649" y="191985"/>
                  </a:cubicBezTo>
                  <a:cubicBezTo>
                    <a:pt x="965859" y="190006"/>
                    <a:pt x="1054925" y="154380"/>
                    <a:pt x="1128156" y="156359"/>
                  </a:cubicBezTo>
                  <a:cubicBezTo>
                    <a:pt x="1201387" y="158338"/>
                    <a:pt x="1282535" y="199903"/>
                    <a:pt x="1330036" y="203861"/>
                  </a:cubicBezTo>
                  <a:cubicBezTo>
                    <a:pt x="1377537" y="207819"/>
                    <a:pt x="1395350" y="193964"/>
                    <a:pt x="1413163" y="180110"/>
                  </a:cubicBezTo>
                </a:path>
              </a:pathLst>
            </a:custGeom>
            <a:noFill/>
            <a:ln w="3175" cap="flat" cmpd="sng" algn="ctr">
              <a:solidFill>
                <a:schemeClr val="tx1"/>
              </a:solidFill>
              <a:prstDash val="solid"/>
              <a:round/>
              <a:headEnd type="none" w="med" len="med"/>
              <a:tailEnd type="none"/>
            </a:ln>
            <a:effectLst/>
          </p:spPr>
          <p:txBody>
            <a:bodyPr rtlCol="0" anchor="ctr"/>
            <a:lstStyle/>
            <a:p>
              <a:pPr algn="ctr" eaLnBrk="1" hangingPunct="1"/>
              <a:endParaRPr lang="en-US">
                <a:solidFill>
                  <a:srgbClr val="000000"/>
                </a:solidFill>
                <a:latin typeface="Arial" pitchFamily="34" charset="0"/>
              </a:endParaRPr>
            </a:p>
          </p:txBody>
        </p:sp>
      </p:grpSp>
      <p:sp>
        <p:nvSpPr>
          <p:cNvPr id="24" name="CasellaDiTesto 109">
            <a:extLst>
              <a:ext uri="{FF2B5EF4-FFF2-40B4-BE49-F238E27FC236}">
                <a16:creationId xmlns:a16="http://schemas.microsoft.com/office/drawing/2014/main" id="{B2D21FA0-97DE-4B0E-8122-5DFA877498EE}"/>
              </a:ext>
            </a:extLst>
          </p:cNvPr>
          <p:cNvSpPr txBox="1"/>
          <p:nvPr/>
        </p:nvSpPr>
        <p:spPr>
          <a:xfrm>
            <a:off x="7436063" y="2631707"/>
            <a:ext cx="239536" cy="323165"/>
          </a:xfrm>
          <a:prstGeom prst="rect">
            <a:avLst/>
          </a:prstGeom>
          <a:noFill/>
        </p:spPr>
        <p:txBody>
          <a:bodyPr wrap="square" rtlCol="0">
            <a:spAutoFit/>
          </a:bodyPr>
          <a:lstStyle/>
          <a:p>
            <a:pPr eaLnBrk="1" hangingPunct="1"/>
            <a:r>
              <a:rPr lang="en-US" sz="1500" dirty="0">
                <a:solidFill>
                  <a:srgbClr val="000000"/>
                </a:solidFill>
                <a:latin typeface="Arial" pitchFamily="34" charset="0"/>
              </a:rPr>
              <a:t>t</a:t>
            </a:r>
            <a:endParaRPr lang="en-US" sz="1500" baseline="-25000" dirty="0">
              <a:solidFill>
                <a:srgbClr val="000000"/>
              </a:solidFill>
              <a:latin typeface="Arial" pitchFamily="34" charset="0"/>
            </a:endParaRPr>
          </a:p>
        </p:txBody>
      </p:sp>
      <mc:AlternateContent xmlns:mc="http://schemas.openxmlformats.org/markup-compatibility/2006" xmlns:a14="http://schemas.microsoft.com/office/drawing/2010/main">
        <mc:Choice Requires="a14">
          <p:sp>
            <p:nvSpPr>
              <p:cNvPr id="25" name="CasellaDiTesto 111">
                <a:extLst>
                  <a:ext uri="{FF2B5EF4-FFF2-40B4-BE49-F238E27FC236}">
                    <a16:creationId xmlns:a16="http://schemas.microsoft.com/office/drawing/2014/main" id="{41BDDCAC-D60C-4D3C-9DE6-72551258C3AA}"/>
                  </a:ext>
                </a:extLst>
              </p:cNvPr>
              <p:cNvSpPr txBox="1"/>
              <p:nvPr/>
            </p:nvSpPr>
            <p:spPr>
              <a:xfrm>
                <a:off x="218298" y="1819424"/>
                <a:ext cx="356260" cy="362984"/>
              </a:xfrm>
              <a:prstGeom prst="rect">
                <a:avLst/>
              </a:prstGeom>
              <a:noFill/>
            </p:spPr>
            <p:txBody>
              <a:bodyPr wrap="square" rtlCol="0">
                <a:spAutoFit/>
              </a:bodyPr>
              <a:lstStyle/>
              <a:p>
                <a:pPr eaLnBrk="1" hangingPunct="1"/>
                <a14:m>
                  <m:oMathPara xmlns:m="http://schemas.openxmlformats.org/officeDocument/2006/math">
                    <m:oMathParaPr>
                      <m:jc m:val="centerGroup"/>
                    </m:oMathParaPr>
                    <m:oMath xmlns:m="http://schemas.openxmlformats.org/officeDocument/2006/math">
                      <m:sSubSup>
                        <m:sSubSupPr>
                          <m:ctrlPr>
                            <a:rPr lang="it-IT" sz="1800" b="0" i="1" baseline="-25000" smtClean="0">
                              <a:solidFill>
                                <a:srgbClr val="000000"/>
                              </a:solidFill>
                              <a:latin typeface="Cambria Math" panose="02040503050406030204" pitchFamily="18" charset="0"/>
                            </a:rPr>
                          </m:ctrlPr>
                        </m:sSubSupPr>
                        <m:e>
                          <m:r>
                            <a:rPr lang="it-IT" sz="1800" b="0" i="1" baseline="-25000" smtClean="0">
                              <a:solidFill>
                                <a:srgbClr val="000000"/>
                              </a:solidFill>
                              <a:latin typeface="Cambria Math" panose="02040503050406030204" pitchFamily="18" charset="0"/>
                            </a:rPr>
                            <m:t>𝑥</m:t>
                          </m:r>
                        </m:e>
                        <m:sub>
                          <m:r>
                            <a:rPr lang="it-IT" sz="1800" b="0" i="1" baseline="-25000" smtClean="0">
                              <a:solidFill>
                                <a:srgbClr val="000000"/>
                              </a:solidFill>
                              <a:latin typeface="Cambria Math" panose="02040503050406030204" pitchFamily="18" charset="0"/>
                            </a:rPr>
                            <m:t>1</m:t>
                          </m:r>
                        </m:sub>
                        <m:sup>
                          <m:r>
                            <a:rPr lang="it-IT" sz="1800" b="0" i="1" baseline="-25000" smtClean="0">
                              <a:solidFill>
                                <a:srgbClr val="000000"/>
                              </a:solidFill>
                              <a:latin typeface="Cambria Math" panose="02040503050406030204" pitchFamily="18" charset="0"/>
                            </a:rPr>
                            <m:t>𝑜𝑏𝑠</m:t>
                          </m:r>
                        </m:sup>
                      </m:sSubSup>
                    </m:oMath>
                  </m:oMathPara>
                </a14:m>
                <a:endParaRPr lang="en-US" sz="1500" baseline="-25000" dirty="0">
                  <a:solidFill>
                    <a:srgbClr val="000000"/>
                  </a:solidFill>
                  <a:latin typeface="Arial" pitchFamily="34" charset="0"/>
                </a:endParaRPr>
              </a:p>
            </p:txBody>
          </p:sp>
        </mc:Choice>
        <mc:Fallback xmlns="">
          <p:sp>
            <p:nvSpPr>
              <p:cNvPr id="25" name="CasellaDiTesto 111">
                <a:extLst>
                  <a:ext uri="{FF2B5EF4-FFF2-40B4-BE49-F238E27FC236}">
                    <a16:creationId xmlns:a16="http://schemas.microsoft.com/office/drawing/2014/main" id="{41BDDCAC-D60C-4D3C-9DE6-72551258C3AA}"/>
                  </a:ext>
                </a:extLst>
              </p:cNvPr>
              <p:cNvSpPr txBox="1">
                <a:spLocks noRot="1" noChangeAspect="1" noMove="1" noResize="1" noEditPoints="1" noAdjustHandles="1" noChangeArrowheads="1" noChangeShapeType="1" noTextEdit="1"/>
              </p:cNvSpPr>
              <p:nvPr/>
            </p:nvSpPr>
            <p:spPr>
              <a:xfrm>
                <a:off x="218298" y="1819424"/>
                <a:ext cx="356260" cy="362984"/>
              </a:xfrm>
              <a:prstGeom prst="rect">
                <a:avLst/>
              </a:prstGeom>
              <a:blipFill>
                <a:blip r:embed="rId2"/>
                <a:stretch>
                  <a:fillRect l="-8621" b="-23333"/>
                </a:stretch>
              </a:blipFill>
            </p:spPr>
            <p:txBody>
              <a:bodyPr/>
              <a:lstStyle/>
              <a:p>
                <a:r>
                  <a:rPr lang="it-IT">
                    <a:noFill/>
                  </a:rPr>
                  <a:t> </a:t>
                </a:r>
              </a:p>
            </p:txBody>
          </p:sp>
        </mc:Fallback>
      </mc:AlternateContent>
      <p:sp>
        <p:nvSpPr>
          <p:cNvPr id="26" name="CasellaDiTesto 113">
            <a:extLst>
              <a:ext uri="{FF2B5EF4-FFF2-40B4-BE49-F238E27FC236}">
                <a16:creationId xmlns:a16="http://schemas.microsoft.com/office/drawing/2014/main" id="{98BE6C2E-750D-48FD-AD55-3452C07EB2F0}"/>
              </a:ext>
            </a:extLst>
          </p:cNvPr>
          <p:cNvSpPr txBox="1"/>
          <p:nvPr/>
        </p:nvSpPr>
        <p:spPr>
          <a:xfrm>
            <a:off x="1385095" y="2654632"/>
            <a:ext cx="239536" cy="323165"/>
          </a:xfrm>
          <a:prstGeom prst="rect">
            <a:avLst/>
          </a:prstGeom>
          <a:noFill/>
        </p:spPr>
        <p:txBody>
          <a:bodyPr wrap="square" rtlCol="0">
            <a:spAutoFit/>
          </a:bodyPr>
          <a:lstStyle/>
          <a:p>
            <a:pPr eaLnBrk="1" hangingPunct="1"/>
            <a:r>
              <a:rPr lang="en-US" sz="1500" dirty="0">
                <a:solidFill>
                  <a:srgbClr val="000000"/>
                </a:solidFill>
                <a:latin typeface="Arial" pitchFamily="34" charset="0"/>
              </a:rPr>
              <a:t>t</a:t>
            </a:r>
            <a:endParaRPr lang="en-US" sz="1500" baseline="-25000" dirty="0">
              <a:solidFill>
                <a:srgbClr val="000000"/>
              </a:solidFill>
              <a:latin typeface="Arial" pitchFamily="34" charset="0"/>
            </a:endParaRPr>
          </a:p>
        </p:txBody>
      </p:sp>
      <p:cxnSp>
        <p:nvCxnSpPr>
          <p:cNvPr id="27" name="Connettore 1 119">
            <a:extLst>
              <a:ext uri="{FF2B5EF4-FFF2-40B4-BE49-F238E27FC236}">
                <a16:creationId xmlns:a16="http://schemas.microsoft.com/office/drawing/2014/main" id="{E5303281-3ACC-4CB3-9360-ECFBFCE55F4D}"/>
              </a:ext>
            </a:extLst>
          </p:cNvPr>
          <p:cNvCxnSpPr/>
          <p:nvPr/>
        </p:nvCxnSpPr>
        <p:spPr bwMode="auto">
          <a:xfrm>
            <a:off x="6079294" y="4644264"/>
            <a:ext cx="881670" cy="0"/>
          </a:xfrm>
          <a:prstGeom prst="line">
            <a:avLst/>
          </a:prstGeom>
          <a:noFill/>
          <a:ln w="3175" cap="flat" cmpd="sng" algn="ctr">
            <a:solidFill>
              <a:schemeClr val="tx1"/>
            </a:solidFill>
            <a:prstDash val="solid"/>
            <a:round/>
            <a:headEnd type="none" w="med" len="med"/>
            <a:tailEnd type="arrow"/>
          </a:ln>
          <a:effectLst/>
        </p:spPr>
      </p:cxnSp>
      <p:cxnSp>
        <p:nvCxnSpPr>
          <p:cNvPr id="28" name="Connettore 1 120">
            <a:extLst>
              <a:ext uri="{FF2B5EF4-FFF2-40B4-BE49-F238E27FC236}">
                <a16:creationId xmlns:a16="http://schemas.microsoft.com/office/drawing/2014/main" id="{A35E1CB7-71EB-42C7-A95F-36C40BD4E5DC}"/>
              </a:ext>
            </a:extLst>
          </p:cNvPr>
          <p:cNvCxnSpPr/>
          <p:nvPr/>
        </p:nvCxnSpPr>
        <p:spPr bwMode="auto">
          <a:xfrm rot="5400000" flipH="1" flipV="1">
            <a:off x="5747748" y="4317705"/>
            <a:ext cx="650201" cy="978"/>
          </a:xfrm>
          <a:prstGeom prst="line">
            <a:avLst/>
          </a:prstGeom>
          <a:noFill/>
          <a:ln w="3175" cap="flat" cmpd="sng" algn="ctr">
            <a:solidFill>
              <a:schemeClr val="tx1"/>
            </a:solidFill>
            <a:prstDash val="solid"/>
            <a:round/>
            <a:headEnd type="none" w="med" len="med"/>
            <a:tailEnd type="arrow"/>
          </a:ln>
          <a:effectLst/>
        </p:spPr>
      </p:cxnSp>
      <p:cxnSp>
        <p:nvCxnSpPr>
          <p:cNvPr id="29" name="Connettore 1 123">
            <a:extLst>
              <a:ext uri="{FF2B5EF4-FFF2-40B4-BE49-F238E27FC236}">
                <a16:creationId xmlns:a16="http://schemas.microsoft.com/office/drawing/2014/main" id="{4F3CAF33-EE8D-4044-BA71-BFA70F13C191}"/>
              </a:ext>
            </a:extLst>
          </p:cNvPr>
          <p:cNvCxnSpPr/>
          <p:nvPr/>
        </p:nvCxnSpPr>
        <p:spPr bwMode="auto">
          <a:xfrm>
            <a:off x="7576647" y="4675958"/>
            <a:ext cx="891586" cy="1"/>
          </a:xfrm>
          <a:prstGeom prst="line">
            <a:avLst/>
          </a:prstGeom>
          <a:noFill/>
          <a:ln w="3175" cap="flat" cmpd="sng" algn="ctr">
            <a:solidFill>
              <a:schemeClr val="tx1"/>
            </a:solidFill>
            <a:prstDash val="solid"/>
            <a:round/>
            <a:headEnd type="none" w="med" len="med"/>
            <a:tailEnd type="arrow"/>
          </a:ln>
          <a:effectLst/>
        </p:spPr>
      </p:cxnSp>
      <p:cxnSp>
        <p:nvCxnSpPr>
          <p:cNvPr id="30" name="Connettore 1 124">
            <a:extLst>
              <a:ext uri="{FF2B5EF4-FFF2-40B4-BE49-F238E27FC236}">
                <a16:creationId xmlns:a16="http://schemas.microsoft.com/office/drawing/2014/main" id="{2347FF8B-3BB0-493C-8460-5EE8F9485C7F}"/>
              </a:ext>
            </a:extLst>
          </p:cNvPr>
          <p:cNvCxnSpPr/>
          <p:nvPr/>
        </p:nvCxnSpPr>
        <p:spPr bwMode="auto">
          <a:xfrm rot="5400000" flipH="1" flipV="1">
            <a:off x="7234202" y="4338536"/>
            <a:ext cx="671854" cy="989"/>
          </a:xfrm>
          <a:prstGeom prst="line">
            <a:avLst/>
          </a:prstGeom>
          <a:noFill/>
          <a:ln w="3175" cap="flat" cmpd="sng" algn="ctr">
            <a:solidFill>
              <a:schemeClr val="tx1"/>
            </a:solidFill>
            <a:prstDash val="solid"/>
            <a:round/>
            <a:headEnd type="none" w="med" len="med"/>
            <a:tailEnd type="arrow"/>
          </a:ln>
          <a:effectLst/>
        </p:spPr>
      </p:cxnSp>
      <p:sp>
        <p:nvSpPr>
          <p:cNvPr id="31" name="CasellaDiTesto 128">
            <a:extLst>
              <a:ext uri="{FF2B5EF4-FFF2-40B4-BE49-F238E27FC236}">
                <a16:creationId xmlns:a16="http://schemas.microsoft.com/office/drawing/2014/main" id="{E8E07981-05E8-4D3F-B214-39DF463F8134}"/>
              </a:ext>
            </a:extLst>
          </p:cNvPr>
          <p:cNvSpPr txBox="1"/>
          <p:nvPr/>
        </p:nvSpPr>
        <p:spPr>
          <a:xfrm>
            <a:off x="6933168" y="4426526"/>
            <a:ext cx="239536" cy="323165"/>
          </a:xfrm>
          <a:prstGeom prst="rect">
            <a:avLst/>
          </a:prstGeom>
          <a:noFill/>
        </p:spPr>
        <p:txBody>
          <a:bodyPr wrap="square" rtlCol="0">
            <a:spAutoFit/>
          </a:bodyPr>
          <a:lstStyle/>
          <a:p>
            <a:pPr eaLnBrk="1" hangingPunct="1"/>
            <a:r>
              <a:rPr lang="en-US" sz="1500" dirty="0">
                <a:solidFill>
                  <a:srgbClr val="000000"/>
                </a:solidFill>
                <a:latin typeface="Arial" pitchFamily="34" charset="0"/>
              </a:rPr>
              <a:t>t</a:t>
            </a:r>
            <a:endParaRPr lang="en-US" sz="1500" baseline="-25000" dirty="0">
              <a:solidFill>
                <a:srgbClr val="000000"/>
              </a:solidFill>
              <a:latin typeface="Arial" pitchFamily="34" charset="0"/>
            </a:endParaRPr>
          </a:p>
        </p:txBody>
      </p:sp>
      <p:sp>
        <p:nvSpPr>
          <p:cNvPr id="32" name="CasellaDiTesto 129">
            <a:extLst>
              <a:ext uri="{FF2B5EF4-FFF2-40B4-BE49-F238E27FC236}">
                <a16:creationId xmlns:a16="http://schemas.microsoft.com/office/drawing/2014/main" id="{4E94D3E6-CDB6-46EA-912C-1015987ECC11}"/>
              </a:ext>
            </a:extLst>
          </p:cNvPr>
          <p:cNvSpPr txBox="1"/>
          <p:nvPr/>
        </p:nvSpPr>
        <p:spPr>
          <a:xfrm>
            <a:off x="8442332" y="4448407"/>
            <a:ext cx="239536" cy="323165"/>
          </a:xfrm>
          <a:prstGeom prst="rect">
            <a:avLst/>
          </a:prstGeom>
          <a:noFill/>
        </p:spPr>
        <p:txBody>
          <a:bodyPr wrap="square" rtlCol="0">
            <a:spAutoFit/>
          </a:bodyPr>
          <a:lstStyle/>
          <a:p>
            <a:pPr eaLnBrk="1" hangingPunct="1"/>
            <a:r>
              <a:rPr lang="en-US" sz="1500" dirty="0">
                <a:solidFill>
                  <a:srgbClr val="000000"/>
                </a:solidFill>
                <a:latin typeface="Arial" pitchFamily="34" charset="0"/>
              </a:rPr>
              <a:t>t</a:t>
            </a:r>
            <a:endParaRPr lang="en-US" sz="1500" baseline="-25000" dirty="0">
              <a:solidFill>
                <a:srgbClr val="000000"/>
              </a:solidFill>
              <a:latin typeface="Arial" pitchFamily="34" charset="0"/>
            </a:endParaRPr>
          </a:p>
        </p:txBody>
      </p:sp>
      <p:sp>
        <p:nvSpPr>
          <p:cNvPr id="33" name="CasellaDiTesto 108">
            <a:extLst>
              <a:ext uri="{FF2B5EF4-FFF2-40B4-BE49-F238E27FC236}">
                <a16:creationId xmlns:a16="http://schemas.microsoft.com/office/drawing/2014/main" id="{B9F805C1-B3F3-44FB-9D67-DEE2099EF542}"/>
              </a:ext>
            </a:extLst>
          </p:cNvPr>
          <p:cNvSpPr txBox="1">
            <a:spLocks noChangeArrowheads="1"/>
          </p:cNvSpPr>
          <p:nvPr/>
        </p:nvSpPr>
        <p:spPr bwMode="auto">
          <a:xfrm>
            <a:off x="11881" y="1416549"/>
            <a:ext cx="1828804" cy="523220"/>
          </a:xfrm>
          <a:prstGeom prst="rect">
            <a:avLst/>
          </a:prstGeom>
          <a:noFill/>
          <a:ln w="28575">
            <a:noFill/>
            <a:miter lim="800000"/>
            <a:headEnd/>
            <a:tailEnd/>
          </a:ln>
        </p:spPr>
        <p:txBody>
          <a:bodyPr wrap="square">
            <a:spAutoFit/>
          </a:bodyPr>
          <a:lstStyle/>
          <a:p>
            <a:pPr algn="ctr" eaLnBrk="1" hangingPunct="1"/>
            <a:r>
              <a:rPr lang="en-US" sz="1400" b="1" dirty="0">
                <a:solidFill>
                  <a:srgbClr val="FF0000"/>
                </a:solidFill>
                <a:latin typeface="Arial" pitchFamily="34" charset="0"/>
              </a:rPr>
              <a:t>MEASURED SIGNALS</a:t>
            </a:r>
          </a:p>
        </p:txBody>
      </p:sp>
      <p:grpSp>
        <p:nvGrpSpPr>
          <p:cNvPr id="34" name="Gruppo 59">
            <a:extLst>
              <a:ext uri="{FF2B5EF4-FFF2-40B4-BE49-F238E27FC236}">
                <a16:creationId xmlns:a16="http://schemas.microsoft.com/office/drawing/2014/main" id="{BC11939C-B405-4FE2-B9A0-61E76E46417F}"/>
              </a:ext>
            </a:extLst>
          </p:cNvPr>
          <p:cNvGrpSpPr/>
          <p:nvPr/>
        </p:nvGrpSpPr>
        <p:grpSpPr>
          <a:xfrm>
            <a:off x="534503" y="3096750"/>
            <a:ext cx="898598" cy="672856"/>
            <a:chOff x="2737328" y="4900487"/>
            <a:chExt cx="1771369" cy="1306270"/>
          </a:xfrm>
        </p:grpSpPr>
        <p:cxnSp>
          <p:nvCxnSpPr>
            <p:cNvPr id="35" name="Connettore 1 60">
              <a:extLst>
                <a:ext uri="{FF2B5EF4-FFF2-40B4-BE49-F238E27FC236}">
                  <a16:creationId xmlns:a16="http://schemas.microsoft.com/office/drawing/2014/main" id="{D56BBEF7-A37F-466F-B513-550D1A95B879}"/>
                </a:ext>
              </a:extLst>
            </p:cNvPr>
            <p:cNvCxnSpPr/>
            <p:nvPr/>
          </p:nvCxnSpPr>
          <p:spPr bwMode="auto">
            <a:xfrm>
              <a:off x="2751150" y="6206756"/>
              <a:ext cx="1757547" cy="1"/>
            </a:xfrm>
            <a:prstGeom prst="line">
              <a:avLst/>
            </a:prstGeom>
            <a:noFill/>
            <a:ln w="3175" cap="flat" cmpd="sng" algn="ctr">
              <a:solidFill>
                <a:schemeClr val="tx1"/>
              </a:solidFill>
              <a:prstDash val="solid"/>
              <a:round/>
              <a:headEnd type="none" w="med" len="med"/>
              <a:tailEnd type="arrow"/>
            </a:ln>
            <a:effectLst/>
          </p:spPr>
        </p:cxnSp>
        <p:cxnSp>
          <p:nvCxnSpPr>
            <p:cNvPr id="36" name="Connettore 1 61">
              <a:extLst>
                <a:ext uri="{FF2B5EF4-FFF2-40B4-BE49-F238E27FC236}">
                  <a16:creationId xmlns:a16="http://schemas.microsoft.com/office/drawing/2014/main" id="{1BA6A8F3-788C-4551-A859-78321A58B40F}"/>
                </a:ext>
              </a:extLst>
            </p:cNvPr>
            <p:cNvCxnSpPr/>
            <p:nvPr/>
          </p:nvCxnSpPr>
          <p:spPr bwMode="auto">
            <a:xfrm rot="5400000" flipH="1" flipV="1">
              <a:off x="2086140" y="5551675"/>
              <a:ext cx="1304325" cy="1949"/>
            </a:xfrm>
            <a:prstGeom prst="line">
              <a:avLst/>
            </a:prstGeom>
            <a:noFill/>
            <a:ln w="3175" cap="flat" cmpd="sng" algn="ctr">
              <a:solidFill>
                <a:schemeClr val="tx1"/>
              </a:solidFill>
              <a:prstDash val="solid"/>
              <a:round/>
              <a:headEnd type="none" w="med" len="med"/>
              <a:tailEnd type="arrow"/>
            </a:ln>
            <a:effectLst/>
          </p:spPr>
        </p:cxnSp>
        <p:sp>
          <p:nvSpPr>
            <p:cNvPr id="37" name="Figura a mano libera 63">
              <a:extLst>
                <a:ext uri="{FF2B5EF4-FFF2-40B4-BE49-F238E27FC236}">
                  <a16:creationId xmlns:a16="http://schemas.microsoft.com/office/drawing/2014/main" id="{5E981601-6051-49B5-A378-BC0C2C9F3DB3}"/>
                </a:ext>
              </a:extLst>
            </p:cNvPr>
            <p:cNvSpPr/>
            <p:nvPr/>
          </p:nvSpPr>
          <p:spPr bwMode="auto">
            <a:xfrm>
              <a:off x="2956956" y="5603169"/>
              <a:ext cx="1413163" cy="229591"/>
            </a:xfrm>
            <a:custGeom>
              <a:avLst/>
              <a:gdLst>
                <a:gd name="connsiteX0" fmla="*/ 0 w 1413163"/>
                <a:gd name="connsiteY0" fmla="*/ 120733 h 229591"/>
                <a:gd name="connsiteX1" fmla="*/ 225631 w 1413163"/>
                <a:gd name="connsiteY1" fmla="*/ 13855 h 229591"/>
                <a:gd name="connsiteX2" fmla="*/ 415636 w 1413163"/>
                <a:gd name="connsiteY2" fmla="*/ 203861 h 229591"/>
                <a:gd name="connsiteX3" fmla="*/ 676893 w 1413163"/>
                <a:gd name="connsiteY3" fmla="*/ 168235 h 229591"/>
                <a:gd name="connsiteX4" fmla="*/ 890649 w 1413163"/>
                <a:gd name="connsiteY4" fmla="*/ 191985 h 229591"/>
                <a:gd name="connsiteX5" fmla="*/ 1128156 w 1413163"/>
                <a:gd name="connsiteY5" fmla="*/ 156359 h 229591"/>
                <a:gd name="connsiteX6" fmla="*/ 1330036 w 1413163"/>
                <a:gd name="connsiteY6" fmla="*/ 203861 h 229591"/>
                <a:gd name="connsiteX7" fmla="*/ 1413163 w 1413163"/>
                <a:gd name="connsiteY7" fmla="*/ 180110 h 22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3163" h="229591">
                  <a:moveTo>
                    <a:pt x="0" y="120733"/>
                  </a:moveTo>
                  <a:cubicBezTo>
                    <a:pt x="78179" y="60366"/>
                    <a:pt x="156358" y="0"/>
                    <a:pt x="225631" y="13855"/>
                  </a:cubicBezTo>
                  <a:cubicBezTo>
                    <a:pt x="294904" y="27710"/>
                    <a:pt x="340426" y="178131"/>
                    <a:pt x="415636" y="203861"/>
                  </a:cubicBezTo>
                  <a:cubicBezTo>
                    <a:pt x="490846" y="229591"/>
                    <a:pt x="597724" y="170214"/>
                    <a:pt x="676893" y="168235"/>
                  </a:cubicBezTo>
                  <a:cubicBezTo>
                    <a:pt x="756062" y="166256"/>
                    <a:pt x="815439" y="193964"/>
                    <a:pt x="890649" y="191985"/>
                  </a:cubicBezTo>
                  <a:cubicBezTo>
                    <a:pt x="965859" y="190006"/>
                    <a:pt x="1054925" y="154380"/>
                    <a:pt x="1128156" y="156359"/>
                  </a:cubicBezTo>
                  <a:cubicBezTo>
                    <a:pt x="1201387" y="158338"/>
                    <a:pt x="1282535" y="199903"/>
                    <a:pt x="1330036" y="203861"/>
                  </a:cubicBezTo>
                  <a:cubicBezTo>
                    <a:pt x="1377537" y="207819"/>
                    <a:pt x="1395350" y="193964"/>
                    <a:pt x="1413163" y="180110"/>
                  </a:cubicBezTo>
                </a:path>
              </a:pathLst>
            </a:custGeom>
            <a:noFill/>
            <a:ln w="3175" cap="flat" cmpd="sng" algn="ctr">
              <a:solidFill>
                <a:schemeClr val="tx1"/>
              </a:solidFill>
              <a:prstDash val="solid"/>
              <a:round/>
              <a:headEnd type="none" w="med" len="med"/>
              <a:tailEnd type="none"/>
            </a:ln>
            <a:effectLst/>
          </p:spPr>
          <p:txBody>
            <a:bodyPr rtlCol="0" anchor="ctr"/>
            <a:lstStyle/>
            <a:p>
              <a:pPr algn="ctr" eaLnBrk="1" hangingPunct="1"/>
              <a:endParaRPr lang="en-US">
                <a:solidFill>
                  <a:srgbClr val="000000"/>
                </a:solidFill>
                <a:latin typeface="Arial" pitchFamily="34" charset="0"/>
              </a:endParaRPr>
            </a:p>
          </p:txBody>
        </p:sp>
      </p:grpSp>
      <p:sp>
        <p:nvSpPr>
          <p:cNvPr id="38" name="CasellaDiTesto 65">
            <a:extLst>
              <a:ext uri="{FF2B5EF4-FFF2-40B4-BE49-F238E27FC236}">
                <a16:creationId xmlns:a16="http://schemas.microsoft.com/office/drawing/2014/main" id="{8476EBE6-706B-4C7F-8235-3C8528D0A8E5}"/>
              </a:ext>
            </a:extLst>
          </p:cNvPr>
          <p:cNvSpPr txBox="1"/>
          <p:nvPr/>
        </p:nvSpPr>
        <p:spPr>
          <a:xfrm>
            <a:off x="1407200" y="3742100"/>
            <a:ext cx="239536" cy="323165"/>
          </a:xfrm>
          <a:prstGeom prst="rect">
            <a:avLst/>
          </a:prstGeom>
          <a:noFill/>
        </p:spPr>
        <p:txBody>
          <a:bodyPr wrap="square" rtlCol="0">
            <a:spAutoFit/>
          </a:bodyPr>
          <a:lstStyle/>
          <a:p>
            <a:pPr eaLnBrk="1" hangingPunct="1"/>
            <a:r>
              <a:rPr lang="en-US" sz="1500" dirty="0">
                <a:solidFill>
                  <a:srgbClr val="000000"/>
                </a:solidFill>
                <a:latin typeface="Arial" pitchFamily="34" charset="0"/>
              </a:rPr>
              <a:t>t</a:t>
            </a:r>
            <a:endParaRPr lang="en-US" sz="1500" baseline="-25000" dirty="0">
              <a:solidFill>
                <a:srgbClr val="000000"/>
              </a:solidFill>
              <a:latin typeface="Arial" pitchFamily="34" charset="0"/>
            </a:endParaRPr>
          </a:p>
        </p:txBody>
      </p:sp>
      <p:sp>
        <p:nvSpPr>
          <p:cNvPr id="39" name="Figura a mano libera 70">
            <a:extLst>
              <a:ext uri="{FF2B5EF4-FFF2-40B4-BE49-F238E27FC236}">
                <a16:creationId xmlns:a16="http://schemas.microsoft.com/office/drawing/2014/main" id="{EB2073CA-3324-4C35-9DE7-434928D5E2B1}"/>
              </a:ext>
            </a:extLst>
          </p:cNvPr>
          <p:cNvSpPr/>
          <p:nvPr/>
        </p:nvSpPr>
        <p:spPr bwMode="auto">
          <a:xfrm>
            <a:off x="6151740" y="4609048"/>
            <a:ext cx="700644" cy="61356"/>
          </a:xfrm>
          <a:custGeom>
            <a:avLst/>
            <a:gdLst>
              <a:gd name="connsiteX0" fmla="*/ 0 w 700644"/>
              <a:gd name="connsiteY0" fmla="*/ 61356 h 61356"/>
              <a:gd name="connsiteX1" fmla="*/ 35626 w 700644"/>
              <a:gd name="connsiteY1" fmla="*/ 25730 h 61356"/>
              <a:gd name="connsiteX2" fmla="*/ 83127 w 700644"/>
              <a:gd name="connsiteY2" fmla="*/ 37605 h 61356"/>
              <a:gd name="connsiteX3" fmla="*/ 130629 w 700644"/>
              <a:gd name="connsiteY3" fmla="*/ 61356 h 61356"/>
              <a:gd name="connsiteX4" fmla="*/ 213756 w 700644"/>
              <a:gd name="connsiteY4" fmla="*/ 37605 h 61356"/>
              <a:gd name="connsiteX5" fmla="*/ 261257 w 700644"/>
              <a:gd name="connsiteY5" fmla="*/ 1979 h 61356"/>
              <a:gd name="connsiteX6" fmla="*/ 368135 w 700644"/>
              <a:gd name="connsiteY6" fmla="*/ 25730 h 61356"/>
              <a:gd name="connsiteX7" fmla="*/ 415636 w 700644"/>
              <a:gd name="connsiteY7" fmla="*/ 49481 h 61356"/>
              <a:gd name="connsiteX8" fmla="*/ 498764 w 700644"/>
              <a:gd name="connsiteY8" fmla="*/ 25730 h 61356"/>
              <a:gd name="connsiteX9" fmla="*/ 570016 w 700644"/>
              <a:gd name="connsiteY9" fmla="*/ 49481 h 61356"/>
              <a:gd name="connsiteX10" fmla="*/ 617517 w 700644"/>
              <a:gd name="connsiteY10" fmla="*/ 37605 h 61356"/>
              <a:gd name="connsiteX11" fmla="*/ 676894 w 700644"/>
              <a:gd name="connsiteY11" fmla="*/ 25730 h 61356"/>
              <a:gd name="connsiteX12" fmla="*/ 700644 w 700644"/>
              <a:gd name="connsiteY12" fmla="*/ 37605 h 61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0644" h="61356">
                <a:moveTo>
                  <a:pt x="0" y="61356"/>
                </a:moveTo>
                <a:cubicBezTo>
                  <a:pt x="10886" y="45522"/>
                  <a:pt x="21772" y="29688"/>
                  <a:pt x="35626" y="25730"/>
                </a:cubicBezTo>
                <a:cubicBezTo>
                  <a:pt x="49480" y="21772"/>
                  <a:pt x="67293" y="31667"/>
                  <a:pt x="83127" y="37605"/>
                </a:cubicBezTo>
                <a:cubicBezTo>
                  <a:pt x="98961" y="43543"/>
                  <a:pt x="108858" y="61356"/>
                  <a:pt x="130629" y="61356"/>
                </a:cubicBezTo>
                <a:cubicBezTo>
                  <a:pt x="152400" y="61356"/>
                  <a:pt x="191985" y="47501"/>
                  <a:pt x="213756" y="37605"/>
                </a:cubicBezTo>
                <a:cubicBezTo>
                  <a:pt x="235527" y="27709"/>
                  <a:pt x="235527" y="3958"/>
                  <a:pt x="261257" y="1979"/>
                </a:cubicBezTo>
                <a:cubicBezTo>
                  <a:pt x="286987" y="0"/>
                  <a:pt x="342405" y="17813"/>
                  <a:pt x="368135" y="25730"/>
                </a:cubicBezTo>
                <a:cubicBezTo>
                  <a:pt x="393865" y="33647"/>
                  <a:pt x="393865" y="49481"/>
                  <a:pt x="415636" y="49481"/>
                </a:cubicBezTo>
                <a:cubicBezTo>
                  <a:pt x="437407" y="49481"/>
                  <a:pt x="473034" y="25730"/>
                  <a:pt x="498764" y="25730"/>
                </a:cubicBezTo>
                <a:cubicBezTo>
                  <a:pt x="524494" y="25730"/>
                  <a:pt x="550224" y="47502"/>
                  <a:pt x="570016" y="49481"/>
                </a:cubicBezTo>
                <a:cubicBezTo>
                  <a:pt x="589808" y="51460"/>
                  <a:pt x="599704" y="41563"/>
                  <a:pt x="617517" y="37605"/>
                </a:cubicBezTo>
                <a:cubicBezTo>
                  <a:pt x="635330" y="33647"/>
                  <a:pt x="663040" y="25730"/>
                  <a:pt x="676894" y="25730"/>
                </a:cubicBezTo>
                <a:cubicBezTo>
                  <a:pt x="690748" y="25730"/>
                  <a:pt x="695696" y="31667"/>
                  <a:pt x="700644" y="37605"/>
                </a:cubicBezTo>
              </a:path>
            </a:pathLst>
          </a:custGeom>
          <a:noFill/>
          <a:ln w="3175" cap="flat" cmpd="sng" algn="ctr">
            <a:solidFill>
              <a:schemeClr val="tx1"/>
            </a:solidFill>
            <a:prstDash val="solid"/>
            <a:round/>
            <a:headEnd type="none" w="med" len="med"/>
            <a:tailEnd type="none"/>
          </a:ln>
          <a:effectLst/>
        </p:spPr>
        <p:txBody>
          <a:bodyPr rtlCol="0" anchor="ctr"/>
          <a:lstStyle/>
          <a:p>
            <a:pPr algn="ctr" eaLnBrk="1" hangingPunct="1"/>
            <a:endParaRPr lang="en-US">
              <a:solidFill>
                <a:srgbClr val="000000"/>
              </a:solidFill>
              <a:latin typeface="Arial" pitchFamily="34" charset="0"/>
            </a:endParaRPr>
          </a:p>
        </p:txBody>
      </p:sp>
      <p:sp>
        <p:nvSpPr>
          <p:cNvPr id="40" name="Figura a mano libera 72">
            <a:extLst>
              <a:ext uri="{FF2B5EF4-FFF2-40B4-BE49-F238E27FC236}">
                <a16:creationId xmlns:a16="http://schemas.microsoft.com/office/drawing/2014/main" id="{98B9EF33-B1B8-4CF9-8D56-F0E68AECDB33}"/>
              </a:ext>
            </a:extLst>
          </p:cNvPr>
          <p:cNvSpPr/>
          <p:nvPr/>
        </p:nvSpPr>
        <p:spPr bwMode="auto">
          <a:xfrm flipH="1">
            <a:off x="7625789" y="4630828"/>
            <a:ext cx="700644" cy="61356"/>
          </a:xfrm>
          <a:custGeom>
            <a:avLst/>
            <a:gdLst>
              <a:gd name="connsiteX0" fmla="*/ 0 w 700644"/>
              <a:gd name="connsiteY0" fmla="*/ 61356 h 61356"/>
              <a:gd name="connsiteX1" fmla="*/ 35626 w 700644"/>
              <a:gd name="connsiteY1" fmla="*/ 25730 h 61356"/>
              <a:gd name="connsiteX2" fmla="*/ 83127 w 700644"/>
              <a:gd name="connsiteY2" fmla="*/ 37605 h 61356"/>
              <a:gd name="connsiteX3" fmla="*/ 130629 w 700644"/>
              <a:gd name="connsiteY3" fmla="*/ 61356 h 61356"/>
              <a:gd name="connsiteX4" fmla="*/ 213756 w 700644"/>
              <a:gd name="connsiteY4" fmla="*/ 37605 h 61356"/>
              <a:gd name="connsiteX5" fmla="*/ 261257 w 700644"/>
              <a:gd name="connsiteY5" fmla="*/ 1979 h 61356"/>
              <a:gd name="connsiteX6" fmla="*/ 368135 w 700644"/>
              <a:gd name="connsiteY6" fmla="*/ 25730 h 61356"/>
              <a:gd name="connsiteX7" fmla="*/ 415636 w 700644"/>
              <a:gd name="connsiteY7" fmla="*/ 49481 h 61356"/>
              <a:gd name="connsiteX8" fmla="*/ 498764 w 700644"/>
              <a:gd name="connsiteY8" fmla="*/ 25730 h 61356"/>
              <a:gd name="connsiteX9" fmla="*/ 570016 w 700644"/>
              <a:gd name="connsiteY9" fmla="*/ 49481 h 61356"/>
              <a:gd name="connsiteX10" fmla="*/ 617517 w 700644"/>
              <a:gd name="connsiteY10" fmla="*/ 37605 h 61356"/>
              <a:gd name="connsiteX11" fmla="*/ 676894 w 700644"/>
              <a:gd name="connsiteY11" fmla="*/ 25730 h 61356"/>
              <a:gd name="connsiteX12" fmla="*/ 700644 w 700644"/>
              <a:gd name="connsiteY12" fmla="*/ 37605 h 61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0644" h="61356">
                <a:moveTo>
                  <a:pt x="0" y="61356"/>
                </a:moveTo>
                <a:cubicBezTo>
                  <a:pt x="10886" y="45522"/>
                  <a:pt x="21772" y="29688"/>
                  <a:pt x="35626" y="25730"/>
                </a:cubicBezTo>
                <a:cubicBezTo>
                  <a:pt x="49480" y="21772"/>
                  <a:pt x="67293" y="31667"/>
                  <a:pt x="83127" y="37605"/>
                </a:cubicBezTo>
                <a:cubicBezTo>
                  <a:pt x="98961" y="43543"/>
                  <a:pt x="108858" y="61356"/>
                  <a:pt x="130629" y="61356"/>
                </a:cubicBezTo>
                <a:cubicBezTo>
                  <a:pt x="152400" y="61356"/>
                  <a:pt x="191985" y="47501"/>
                  <a:pt x="213756" y="37605"/>
                </a:cubicBezTo>
                <a:cubicBezTo>
                  <a:pt x="235527" y="27709"/>
                  <a:pt x="235527" y="3958"/>
                  <a:pt x="261257" y="1979"/>
                </a:cubicBezTo>
                <a:cubicBezTo>
                  <a:pt x="286987" y="0"/>
                  <a:pt x="342405" y="17813"/>
                  <a:pt x="368135" y="25730"/>
                </a:cubicBezTo>
                <a:cubicBezTo>
                  <a:pt x="393865" y="33647"/>
                  <a:pt x="393865" y="49481"/>
                  <a:pt x="415636" y="49481"/>
                </a:cubicBezTo>
                <a:cubicBezTo>
                  <a:pt x="437407" y="49481"/>
                  <a:pt x="473034" y="25730"/>
                  <a:pt x="498764" y="25730"/>
                </a:cubicBezTo>
                <a:cubicBezTo>
                  <a:pt x="524494" y="25730"/>
                  <a:pt x="550224" y="47502"/>
                  <a:pt x="570016" y="49481"/>
                </a:cubicBezTo>
                <a:cubicBezTo>
                  <a:pt x="589808" y="51460"/>
                  <a:pt x="599704" y="41563"/>
                  <a:pt x="617517" y="37605"/>
                </a:cubicBezTo>
                <a:cubicBezTo>
                  <a:pt x="635330" y="33647"/>
                  <a:pt x="663040" y="25730"/>
                  <a:pt x="676894" y="25730"/>
                </a:cubicBezTo>
                <a:cubicBezTo>
                  <a:pt x="690748" y="25730"/>
                  <a:pt x="695696" y="31667"/>
                  <a:pt x="700644" y="37605"/>
                </a:cubicBezTo>
              </a:path>
            </a:pathLst>
          </a:custGeom>
          <a:noFill/>
          <a:ln w="3175" cap="flat" cmpd="sng" algn="ctr">
            <a:solidFill>
              <a:schemeClr val="tx1"/>
            </a:solidFill>
            <a:prstDash val="solid"/>
            <a:round/>
            <a:headEnd type="none" w="med" len="med"/>
            <a:tailEnd type="none"/>
          </a:ln>
          <a:effectLst/>
        </p:spPr>
        <p:txBody>
          <a:bodyPr rtlCol="0" anchor="ctr"/>
          <a:lstStyle/>
          <a:p>
            <a:pPr algn="ctr" eaLnBrk="1" hangingPunct="1"/>
            <a:endParaRPr lang="en-US">
              <a:solidFill>
                <a:srgbClr val="000000"/>
              </a:solidFill>
              <a:latin typeface="Arial" pitchFamily="34" charset="0"/>
            </a:endParaRPr>
          </a:p>
        </p:txBody>
      </p:sp>
      <p:grpSp>
        <p:nvGrpSpPr>
          <p:cNvPr id="41" name="Gruppo 75">
            <a:extLst>
              <a:ext uri="{FF2B5EF4-FFF2-40B4-BE49-F238E27FC236}">
                <a16:creationId xmlns:a16="http://schemas.microsoft.com/office/drawing/2014/main" id="{78EF64FE-15B2-44BF-84F9-A369813DE7A9}"/>
              </a:ext>
            </a:extLst>
          </p:cNvPr>
          <p:cNvGrpSpPr/>
          <p:nvPr/>
        </p:nvGrpSpPr>
        <p:grpSpPr>
          <a:xfrm>
            <a:off x="5094514" y="5369073"/>
            <a:ext cx="3933637" cy="1171689"/>
            <a:chOff x="5030061" y="5686311"/>
            <a:chExt cx="3523090" cy="733850"/>
          </a:xfrm>
        </p:grpSpPr>
        <p:sp>
          <p:nvSpPr>
            <p:cNvPr id="42" name="CasellaDiTesto 60">
              <a:extLst>
                <a:ext uri="{FF2B5EF4-FFF2-40B4-BE49-F238E27FC236}">
                  <a16:creationId xmlns:a16="http://schemas.microsoft.com/office/drawing/2014/main" id="{3F9775D3-46CD-4D5B-B365-DF5648BDE683}"/>
                </a:ext>
              </a:extLst>
            </p:cNvPr>
            <p:cNvSpPr txBox="1">
              <a:spLocks noChangeArrowheads="1"/>
            </p:cNvSpPr>
            <p:nvPr/>
          </p:nvSpPr>
          <p:spPr bwMode="auto">
            <a:xfrm>
              <a:off x="5030061" y="5773481"/>
              <a:ext cx="1677180" cy="520468"/>
            </a:xfrm>
            <a:prstGeom prst="rect">
              <a:avLst/>
            </a:prstGeom>
            <a:noFill/>
            <a:ln w="25400" cap="flat">
              <a:noFill/>
              <a:round/>
              <a:headEnd/>
              <a:tailEnd/>
            </a:ln>
          </p:spPr>
          <p:txBody>
            <a:bodyPr wrap="square" anchor="ctr">
              <a:spAutoFit/>
            </a:bodyPr>
            <a:lstStyle/>
            <a:p>
              <a:pPr algn="ctr" eaLnBrk="1" hangingPunct="1"/>
              <a:r>
                <a:rPr lang="it-IT" sz="1600" dirty="0">
                  <a:solidFill>
                    <a:srgbClr val="000000"/>
                  </a:solidFill>
                  <a:latin typeface="Arial" pitchFamily="34" charset="0"/>
                </a:rPr>
                <a:t>NORMAL</a:t>
              </a:r>
            </a:p>
            <a:p>
              <a:pPr algn="ctr" eaLnBrk="1" hangingPunct="1"/>
              <a:r>
                <a:rPr lang="it-IT" sz="1600" dirty="0">
                  <a:solidFill>
                    <a:srgbClr val="000000"/>
                  </a:solidFill>
                  <a:latin typeface="Arial" pitchFamily="34" charset="0"/>
                </a:rPr>
                <a:t>CONDITION:</a:t>
              </a:r>
            </a:p>
            <a:p>
              <a:pPr algn="ctr" eaLnBrk="1" hangingPunct="1"/>
              <a:r>
                <a:rPr lang="it-IT" sz="1600" dirty="0">
                  <a:solidFill>
                    <a:srgbClr val="00B050"/>
                  </a:solidFill>
                  <a:latin typeface="Arial" pitchFamily="34" charset="0"/>
                </a:rPr>
                <a:t>No </a:t>
              </a:r>
              <a:r>
                <a:rPr lang="it-IT" sz="1600" dirty="0" err="1">
                  <a:solidFill>
                    <a:srgbClr val="00B050"/>
                  </a:solidFill>
                  <a:latin typeface="Arial" pitchFamily="34" charset="0"/>
                </a:rPr>
                <a:t>maintenance</a:t>
              </a:r>
              <a:endParaRPr lang="it-IT" sz="1600" dirty="0">
                <a:solidFill>
                  <a:srgbClr val="00B050"/>
                </a:solidFill>
                <a:latin typeface="Arial" pitchFamily="34" charset="0"/>
              </a:endParaRPr>
            </a:p>
          </p:txBody>
        </p:sp>
        <p:sp>
          <p:nvSpPr>
            <p:cNvPr id="43" name="CasellaDiTesto 61">
              <a:extLst>
                <a:ext uri="{FF2B5EF4-FFF2-40B4-BE49-F238E27FC236}">
                  <a16:creationId xmlns:a16="http://schemas.microsoft.com/office/drawing/2014/main" id="{7F2A3640-62F6-465C-A03E-B877321214E0}"/>
                </a:ext>
              </a:extLst>
            </p:cNvPr>
            <p:cNvSpPr txBox="1">
              <a:spLocks noChangeArrowheads="1"/>
            </p:cNvSpPr>
            <p:nvPr/>
          </p:nvSpPr>
          <p:spPr bwMode="auto">
            <a:xfrm>
              <a:off x="7020840" y="5699548"/>
              <a:ext cx="1493737" cy="674681"/>
            </a:xfrm>
            <a:prstGeom prst="rect">
              <a:avLst/>
            </a:prstGeom>
            <a:noFill/>
            <a:ln w="25400">
              <a:noFill/>
              <a:miter lim="800000"/>
              <a:headEnd/>
              <a:tailEnd/>
            </a:ln>
          </p:spPr>
          <p:txBody>
            <a:bodyPr wrap="square" anchor="ctr">
              <a:spAutoFit/>
            </a:bodyPr>
            <a:lstStyle/>
            <a:p>
              <a:pPr algn="ctr" eaLnBrk="1" hangingPunct="1"/>
              <a:r>
                <a:rPr lang="it-IT" sz="1600" dirty="0">
                  <a:solidFill>
                    <a:srgbClr val="000000"/>
                  </a:solidFill>
                  <a:latin typeface="Arial" pitchFamily="34" charset="0"/>
                </a:rPr>
                <a:t>ABNORMAL</a:t>
              </a:r>
            </a:p>
            <a:p>
              <a:pPr algn="ctr" eaLnBrk="1" hangingPunct="1"/>
              <a:r>
                <a:rPr lang="it-IT" sz="1600" dirty="0">
                  <a:solidFill>
                    <a:srgbClr val="000000"/>
                  </a:solidFill>
                  <a:latin typeface="Arial" pitchFamily="34" charset="0"/>
                </a:rPr>
                <a:t>CONDITION:</a:t>
              </a:r>
            </a:p>
            <a:p>
              <a:pPr algn="ctr" eaLnBrk="1" hangingPunct="1"/>
              <a:r>
                <a:rPr lang="it-IT" sz="1600" dirty="0" err="1">
                  <a:solidFill>
                    <a:srgbClr val="FF0000"/>
                  </a:solidFill>
                  <a:latin typeface="Arial" pitchFamily="34" charset="0"/>
                </a:rPr>
                <a:t>maintenance</a:t>
              </a:r>
              <a:r>
                <a:rPr lang="it-IT" sz="1600" dirty="0">
                  <a:solidFill>
                    <a:srgbClr val="FF0000"/>
                  </a:solidFill>
                  <a:latin typeface="Arial" pitchFamily="34" charset="0"/>
                </a:rPr>
                <a:t> </a:t>
              </a:r>
              <a:r>
                <a:rPr lang="it-IT" sz="1600" dirty="0" err="1">
                  <a:solidFill>
                    <a:srgbClr val="FF0000"/>
                  </a:solidFill>
                  <a:latin typeface="Arial" pitchFamily="34" charset="0"/>
                </a:rPr>
                <a:t>required</a:t>
              </a:r>
              <a:endParaRPr lang="it-IT" sz="1600" dirty="0">
                <a:solidFill>
                  <a:srgbClr val="FF0000"/>
                </a:solidFill>
                <a:latin typeface="Arial" pitchFamily="34" charset="0"/>
              </a:endParaRPr>
            </a:p>
          </p:txBody>
        </p:sp>
        <p:sp>
          <p:nvSpPr>
            <p:cNvPr id="44" name="Ovale 73">
              <a:extLst>
                <a:ext uri="{FF2B5EF4-FFF2-40B4-BE49-F238E27FC236}">
                  <a16:creationId xmlns:a16="http://schemas.microsoft.com/office/drawing/2014/main" id="{5C12AAEA-717A-444B-8721-8727BA37C167}"/>
                </a:ext>
              </a:extLst>
            </p:cNvPr>
            <p:cNvSpPr/>
            <p:nvPr/>
          </p:nvSpPr>
          <p:spPr bwMode="auto">
            <a:xfrm>
              <a:off x="5070339" y="5700161"/>
              <a:ext cx="1620000" cy="720000"/>
            </a:xfrm>
            <a:prstGeom prst="ellipse">
              <a:avLst/>
            </a:prstGeom>
            <a:noFill/>
            <a:ln w="25400"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spcBef>
                  <a:spcPct val="20000"/>
                </a:spcBef>
              </a:pPr>
              <a:endParaRPr lang="en-US">
                <a:solidFill>
                  <a:srgbClr val="000000"/>
                </a:solidFill>
              </a:endParaRPr>
            </a:p>
          </p:txBody>
        </p:sp>
        <p:sp>
          <p:nvSpPr>
            <p:cNvPr id="45" name="Ovale 74">
              <a:extLst>
                <a:ext uri="{FF2B5EF4-FFF2-40B4-BE49-F238E27FC236}">
                  <a16:creationId xmlns:a16="http://schemas.microsoft.com/office/drawing/2014/main" id="{8D2D8066-7C32-445E-9E66-CFDF565E8A6B}"/>
                </a:ext>
              </a:extLst>
            </p:cNvPr>
            <p:cNvSpPr/>
            <p:nvPr/>
          </p:nvSpPr>
          <p:spPr bwMode="auto">
            <a:xfrm>
              <a:off x="6933151" y="5686311"/>
              <a:ext cx="1620000" cy="720000"/>
            </a:xfrm>
            <a:prstGeom prst="ellipse">
              <a:avLst/>
            </a:prstGeom>
            <a:noFill/>
            <a:ln w="25400"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spcBef>
                  <a:spcPct val="20000"/>
                </a:spcBef>
              </a:pPr>
              <a:endParaRPr lang="en-US">
                <a:solidFill>
                  <a:srgbClr val="000000"/>
                </a:solidFill>
              </a:endParaRPr>
            </a:p>
          </p:txBody>
        </p:sp>
      </p:grpSp>
      <p:cxnSp>
        <p:nvCxnSpPr>
          <p:cNvPr id="46" name="Connettore 2 81">
            <a:extLst>
              <a:ext uri="{FF2B5EF4-FFF2-40B4-BE49-F238E27FC236}">
                <a16:creationId xmlns:a16="http://schemas.microsoft.com/office/drawing/2014/main" id="{E47A5A67-8733-4FD7-AAE2-D95EF65FBB43}"/>
              </a:ext>
            </a:extLst>
          </p:cNvPr>
          <p:cNvCxnSpPr/>
          <p:nvPr/>
        </p:nvCxnSpPr>
        <p:spPr>
          <a:xfrm rot="5400000">
            <a:off x="6745392" y="4871930"/>
            <a:ext cx="212740" cy="82577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7" name="CasellaDiTesto 98">
            <a:extLst>
              <a:ext uri="{FF2B5EF4-FFF2-40B4-BE49-F238E27FC236}">
                <a16:creationId xmlns:a16="http://schemas.microsoft.com/office/drawing/2014/main" id="{52902E9F-223A-4738-90D7-CADA6EC9A628}"/>
              </a:ext>
            </a:extLst>
          </p:cNvPr>
          <p:cNvSpPr txBox="1"/>
          <p:nvPr/>
        </p:nvSpPr>
        <p:spPr>
          <a:xfrm>
            <a:off x="8618332" y="4100951"/>
            <a:ext cx="451263" cy="461665"/>
          </a:xfrm>
          <a:prstGeom prst="rect">
            <a:avLst/>
          </a:prstGeom>
          <a:noFill/>
        </p:spPr>
        <p:txBody>
          <a:bodyPr wrap="square" rtlCol="0">
            <a:spAutoFit/>
          </a:bodyPr>
          <a:lstStyle/>
          <a:p>
            <a:pPr eaLnBrk="1" hangingPunct="1"/>
            <a:r>
              <a:rPr lang="en-US" dirty="0">
                <a:solidFill>
                  <a:srgbClr val="000000"/>
                </a:solidFill>
                <a:latin typeface="Arial" pitchFamily="34" charset="0"/>
              </a:rPr>
              <a:t>…</a:t>
            </a:r>
          </a:p>
        </p:txBody>
      </p:sp>
      <p:cxnSp>
        <p:nvCxnSpPr>
          <p:cNvPr id="48" name="Forma 116">
            <a:extLst>
              <a:ext uri="{FF2B5EF4-FFF2-40B4-BE49-F238E27FC236}">
                <a16:creationId xmlns:a16="http://schemas.microsoft.com/office/drawing/2014/main" id="{74518725-2DCA-4451-8FCF-18C5D9AD2E09}"/>
              </a:ext>
            </a:extLst>
          </p:cNvPr>
          <p:cNvCxnSpPr/>
          <p:nvPr/>
        </p:nvCxnSpPr>
        <p:spPr bwMode="auto">
          <a:xfrm>
            <a:off x="6175126" y="1841106"/>
            <a:ext cx="1763962" cy="1127782"/>
          </a:xfrm>
          <a:prstGeom prst="bentConnector3">
            <a:avLst>
              <a:gd name="adj1" fmla="val 99678"/>
            </a:avLst>
          </a:prstGeom>
          <a:noFill/>
          <a:ln w="25400" cap="flat" cmpd="sng" algn="ctr">
            <a:solidFill>
              <a:schemeClr val="tx1"/>
            </a:solidFill>
            <a:prstDash val="solid"/>
            <a:round/>
            <a:headEnd type="none" w="med" len="med"/>
            <a:tailEnd type="arrow"/>
          </a:ln>
          <a:effectLst/>
        </p:spPr>
      </p:cxnSp>
      <p:cxnSp>
        <p:nvCxnSpPr>
          <p:cNvPr id="49" name="Forma 118">
            <a:extLst>
              <a:ext uri="{FF2B5EF4-FFF2-40B4-BE49-F238E27FC236}">
                <a16:creationId xmlns:a16="http://schemas.microsoft.com/office/drawing/2014/main" id="{A7AF0DA1-B360-4625-A608-2DCE3557995E}"/>
              </a:ext>
            </a:extLst>
          </p:cNvPr>
          <p:cNvCxnSpPr/>
          <p:nvPr/>
        </p:nvCxnSpPr>
        <p:spPr bwMode="auto">
          <a:xfrm>
            <a:off x="6198882" y="2057831"/>
            <a:ext cx="1559231" cy="911057"/>
          </a:xfrm>
          <a:prstGeom prst="bentConnector3">
            <a:avLst>
              <a:gd name="adj1" fmla="val 99787"/>
            </a:avLst>
          </a:prstGeom>
          <a:noFill/>
          <a:ln w="25400" cap="flat" cmpd="sng" algn="ctr">
            <a:solidFill>
              <a:schemeClr val="tx1"/>
            </a:solidFill>
            <a:prstDash val="solid"/>
            <a:round/>
            <a:headEnd type="none" w="med" len="med"/>
            <a:tailEnd type="arrow"/>
          </a:ln>
          <a:effectLst/>
        </p:spPr>
      </p:cxnSp>
      <p:cxnSp>
        <p:nvCxnSpPr>
          <p:cNvPr id="50" name="Connettore 2 77">
            <a:extLst>
              <a:ext uri="{FF2B5EF4-FFF2-40B4-BE49-F238E27FC236}">
                <a16:creationId xmlns:a16="http://schemas.microsoft.com/office/drawing/2014/main" id="{E62DDB3F-F578-432E-A0C6-6F3D21CB92DA}"/>
              </a:ext>
            </a:extLst>
          </p:cNvPr>
          <p:cNvCxnSpPr/>
          <p:nvPr/>
        </p:nvCxnSpPr>
        <p:spPr bwMode="auto">
          <a:xfrm>
            <a:off x="2541319" y="1514535"/>
            <a:ext cx="985652" cy="1588"/>
          </a:xfrm>
          <a:prstGeom prst="straightConnector1">
            <a:avLst/>
          </a:prstGeom>
          <a:noFill/>
          <a:ln w="25400" cap="flat" cmpd="sng" algn="ctr">
            <a:solidFill>
              <a:schemeClr val="tx1"/>
            </a:solidFill>
            <a:prstDash val="solid"/>
            <a:round/>
            <a:headEnd type="none" w="med" len="med"/>
            <a:tailEnd type="arrow"/>
          </a:ln>
          <a:effectLst/>
        </p:spPr>
      </p:cxnSp>
      <p:cxnSp>
        <p:nvCxnSpPr>
          <p:cNvPr id="51" name="Connettore 2 78">
            <a:extLst>
              <a:ext uri="{FF2B5EF4-FFF2-40B4-BE49-F238E27FC236}">
                <a16:creationId xmlns:a16="http://schemas.microsoft.com/office/drawing/2014/main" id="{BFF7CE32-4CDC-4A55-8A1D-D4E1E88E93D7}"/>
              </a:ext>
            </a:extLst>
          </p:cNvPr>
          <p:cNvCxnSpPr/>
          <p:nvPr/>
        </p:nvCxnSpPr>
        <p:spPr bwMode="auto">
          <a:xfrm flipV="1">
            <a:off x="2683823" y="1844076"/>
            <a:ext cx="911432" cy="5938"/>
          </a:xfrm>
          <a:prstGeom prst="straightConnector1">
            <a:avLst/>
          </a:prstGeom>
          <a:noFill/>
          <a:ln w="25400" cap="flat" cmpd="sng" algn="ctr">
            <a:solidFill>
              <a:schemeClr val="tx1"/>
            </a:solidFill>
            <a:prstDash val="solid"/>
            <a:round/>
            <a:headEnd type="none" w="med" len="med"/>
            <a:tailEnd type="arrow"/>
          </a:ln>
          <a:effectLst/>
        </p:spPr>
      </p:cxnSp>
      <p:cxnSp>
        <p:nvCxnSpPr>
          <p:cNvPr id="52" name="Connettore 1 86">
            <a:extLst>
              <a:ext uri="{FF2B5EF4-FFF2-40B4-BE49-F238E27FC236}">
                <a16:creationId xmlns:a16="http://schemas.microsoft.com/office/drawing/2014/main" id="{6FD7172D-D7AC-48AA-84F8-E42D59F015A2}"/>
              </a:ext>
            </a:extLst>
          </p:cNvPr>
          <p:cNvCxnSpPr/>
          <p:nvPr/>
        </p:nvCxnSpPr>
        <p:spPr bwMode="auto">
          <a:xfrm rot="16200000" flipH="1">
            <a:off x="1652156" y="2394791"/>
            <a:ext cx="1766453" cy="1"/>
          </a:xfrm>
          <a:prstGeom prst="line">
            <a:avLst/>
          </a:prstGeom>
          <a:noFill/>
          <a:ln w="25400" cap="flat" cmpd="sng" algn="ctr">
            <a:solidFill>
              <a:schemeClr val="tx1"/>
            </a:solidFill>
            <a:prstDash val="solid"/>
            <a:round/>
            <a:headEnd type="none" w="med" len="med"/>
            <a:tailEnd type="none"/>
          </a:ln>
          <a:effectLst/>
        </p:spPr>
      </p:cxnSp>
      <p:cxnSp>
        <p:nvCxnSpPr>
          <p:cNvPr id="53" name="Connettore 1 89">
            <a:extLst>
              <a:ext uri="{FF2B5EF4-FFF2-40B4-BE49-F238E27FC236}">
                <a16:creationId xmlns:a16="http://schemas.microsoft.com/office/drawing/2014/main" id="{FEE848E7-6E1C-4892-90BD-EACFFF92E787}"/>
              </a:ext>
            </a:extLst>
          </p:cNvPr>
          <p:cNvCxnSpPr/>
          <p:nvPr/>
        </p:nvCxnSpPr>
        <p:spPr bwMode="auto">
          <a:xfrm rot="5400000">
            <a:off x="1839192" y="2706517"/>
            <a:ext cx="1683327" cy="0"/>
          </a:xfrm>
          <a:prstGeom prst="line">
            <a:avLst/>
          </a:prstGeom>
          <a:noFill/>
          <a:ln w="25400" cap="flat" cmpd="sng" algn="ctr">
            <a:solidFill>
              <a:schemeClr val="tx1"/>
            </a:solidFill>
            <a:prstDash val="solid"/>
            <a:round/>
            <a:headEnd type="none" w="med" len="med"/>
            <a:tailEnd type="none"/>
          </a:ln>
          <a:effectLst/>
        </p:spPr>
      </p:cxnSp>
      <p:sp>
        <p:nvSpPr>
          <p:cNvPr id="54" name="CasellaDiTesto 62">
            <a:extLst>
              <a:ext uri="{FF2B5EF4-FFF2-40B4-BE49-F238E27FC236}">
                <a16:creationId xmlns:a16="http://schemas.microsoft.com/office/drawing/2014/main" id="{78197503-9270-48BB-B6AD-C3B6799BADAB}"/>
              </a:ext>
            </a:extLst>
          </p:cNvPr>
          <p:cNvSpPr txBox="1"/>
          <p:nvPr/>
        </p:nvSpPr>
        <p:spPr>
          <a:xfrm>
            <a:off x="674543" y="3991964"/>
            <a:ext cx="451263" cy="461665"/>
          </a:xfrm>
          <a:prstGeom prst="rect">
            <a:avLst/>
          </a:prstGeom>
          <a:noFill/>
        </p:spPr>
        <p:txBody>
          <a:bodyPr wrap="square" rtlCol="0">
            <a:spAutoFit/>
          </a:bodyPr>
          <a:lstStyle/>
          <a:p>
            <a:pPr eaLnBrk="1" hangingPunct="1"/>
            <a:r>
              <a:rPr lang="en-US" dirty="0">
                <a:solidFill>
                  <a:srgbClr val="000000"/>
                </a:solidFill>
                <a:latin typeface="Arial" pitchFamily="34" charset="0"/>
              </a:rPr>
              <a:t>…</a:t>
            </a:r>
          </a:p>
        </p:txBody>
      </p:sp>
      <p:sp>
        <p:nvSpPr>
          <p:cNvPr id="55" name="CasellaDiTesto 108">
            <a:extLst>
              <a:ext uri="{FF2B5EF4-FFF2-40B4-BE49-F238E27FC236}">
                <a16:creationId xmlns:a16="http://schemas.microsoft.com/office/drawing/2014/main" id="{1DCC16BE-E281-4D05-9246-54BAD6669E7A}"/>
              </a:ext>
            </a:extLst>
          </p:cNvPr>
          <p:cNvSpPr txBox="1">
            <a:spLocks noChangeArrowheads="1"/>
          </p:cNvSpPr>
          <p:nvPr/>
        </p:nvSpPr>
        <p:spPr bwMode="auto">
          <a:xfrm>
            <a:off x="7133496" y="835751"/>
            <a:ext cx="2036915" cy="523220"/>
          </a:xfrm>
          <a:prstGeom prst="rect">
            <a:avLst/>
          </a:prstGeom>
          <a:noFill/>
          <a:ln w="28575">
            <a:noFill/>
            <a:miter lim="800000"/>
            <a:headEnd/>
            <a:tailEnd/>
          </a:ln>
        </p:spPr>
        <p:txBody>
          <a:bodyPr wrap="square">
            <a:spAutoFit/>
          </a:bodyPr>
          <a:lstStyle/>
          <a:p>
            <a:pPr algn="ctr" eaLnBrk="1" hangingPunct="1"/>
            <a:r>
              <a:rPr lang="en-US" sz="1400" b="1" dirty="0">
                <a:solidFill>
                  <a:srgbClr val="FF0000"/>
                </a:solidFill>
                <a:latin typeface="Arial" pitchFamily="34" charset="0"/>
              </a:rPr>
              <a:t>SIGNAL RECONSTRUCTIONS</a:t>
            </a:r>
          </a:p>
        </p:txBody>
      </p:sp>
      <p:sp>
        <p:nvSpPr>
          <p:cNvPr id="56" name="CasellaDiTesto 108">
            <a:extLst>
              <a:ext uri="{FF2B5EF4-FFF2-40B4-BE49-F238E27FC236}">
                <a16:creationId xmlns:a16="http://schemas.microsoft.com/office/drawing/2014/main" id="{5631D2B9-2330-4307-856D-3C3E39D0BF55}"/>
              </a:ext>
            </a:extLst>
          </p:cNvPr>
          <p:cNvSpPr txBox="1">
            <a:spLocks noChangeArrowheads="1"/>
          </p:cNvSpPr>
          <p:nvPr/>
        </p:nvSpPr>
        <p:spPr bwMode="auto">
          <a:xfrm>
            <a:off x="4163290" y="4171634"/>
            <a:ext cx="2092037" cy="307777"/>
          </a:xfrm>
          <a:prstGeom prst="rect">
            <a:avLst/>
          </a:prstGeom>
          <a:noFill/>
          <a:ln w="28575">
            <a:noFill/>
            <a:miter lim="800000"/>
            <a:headEnd/>
            <a:tailEnd/>
          </a:ln>
        </p:spPr>
        <p:txBody>
          <a:bodyPr wrap="square">
            <a:spAutoFit/>
          </a:bodyPr>
          <a:lstStyle/>
          <a:p>
            <a:pPr algn="ctr" eaLnBrk="1" hangingPunct="1"/>
            <a:r>
              <a:rPr lang="en-US" sz="1400" b="1" dirty="0">
                <a:solidFill>
                  <a:srgbClr val="FF0000"/>
                </a:solidFill>
                <a:latin typeface="Arial" pitchFamily="34" charset="0"/>
              </a:rPr>
              <a:t>RESIDUALS</a:t>
            </a:r>
          </a:p>
        </p:txBody>
      </p:sp>
      <mc:AlternateContent xmlns:mc="http://schemas.openxmlformats.org/markup-compatibility/2006" xmlns:a14="http://schemas.microsoft.com/office/drawing/2010/main">
        <mc:Choice Requires="a14">
          <p:sp>
            <p:nvSpPr>
              <p:cNvPr id="57" name="CasellaDiTesto 111">
                <a:extLst>
                  <a:ext uri="{FF2B5EF4-FFF2-40B4-BE49-F238E27FC236}">
                    <a16:creationId xmlns:a16="http://schemas.microsoft.com/office/drawing/2014/main" id="{81FE2C86-4C02-46D1-BF06-E38316B01C47}"/>
                  </a:ext>
                </a:extLst>
              </p:cNvPr>
              <p:cNvSpPr txBox="1"/>
              <p:nvPr/>
            </p:nvSpPr>
            <p:spPr>
              <a:xfrm>
                <a:off x="191739" y="2793289"/>
                <a:ext cx="356260" cy="362984"/>
              </a:xfrm>
              <a:prstGeom prst="rect">
                <a:avLst/>
              </a:prstGeom>
              <a:noFill/>
            </p:spPr>
            <p:txBody>
              <a:bodyPr wrap="square" rtlCol="0">
                <a:spAutoFit/>
              </a:bodyPr>
              <a:lstStyle/>
              <a:p>
                <a:pPr eaLnBrk="1" hangingPunct="1"/>
                <a14:m>
                  <m:oMathPara xmlns:m="http://schemas.openxmlformats.org/officeDocument/2006/math">
                    <m:oMathParaPr>
                      <m:jc m:val="centerGroup"/>
                    </m:oMathParaPr>
                    <m:oMath xmlns:m="http://schemas.openxmlformats.org/officeDocument/2006/math">
                      <m:sSubSup>
                        <m:sSubSupPr>
                          <m:ctrlPr>
                            <a:rPr lang="it-IT" sz="1800" b="0" i="1" baseline="-25000" smtClean="0">
                              <a:solidFill>
                                <a:srgbClr val="000000"/>
                              </a:solidFill>
                              <a:latin typeface="Cambria Math" panose="02040503050406030204" pitchFamily="18" charset="0"/>
                            </a:rPr>
                          </m:ctrlPr>
                        </m:sSubSupPr>
                        <m:e>
                          <m:r>
                            <a:rPr lang="it-IT" sz="1800" b="0" i="1" baseline="-25000" smtClean="0">
                              <a:solidFill>
                                <a:srgbClr val="000000"/>
                              </a:solidFill>
                              <a:latin typeface="Cambria Math" panose="02040503050406030204" pitchFamily="18" charset="0"/>
                            </a:rPr>
                            <m:t>𝑥</m:t>
                          </m:r>
                        </m:e>
                        <m:sub>
                          <m:r>
                            <a:rPr lang="it-IT" sz="1800" b="0" i="1" baseline="-25000" smtClean="0">
                              <a:solidFill>
                                <a:srgbClr val="000000"/>
                              </a:solidFill>
                              <a:latin typeface="Cambria Math" panose="02040503050406030204" pitchFamily="18" charset="0"/>
                            </a:rPr>
                            <m:t>2</m:t>
                          </m:r>
                        </m:sub>
                        <m:sup>
                          <m:r>
                            <a:rPr lang="it-IT" sz="1800" b="0" i="1" baseline="-25000" smtClean="0">
                              <a:solidFill>
                                <a:srgbClr val="000000"/>
                              </a:solidFill>
                              <a:latin typeface="Cambria Math" panose="02040503050406030204" pitchFamily="18" charset="0"/>
                            </a:rPr>
                            <m:t>𝑜𝑏𝑠</m:t>
                          </m:r>
                        </m:sup>
                      </m:sSubSup>
                    </m:oMath>
                  </m:oMathPara>
                </a14:m>
                <a:endParaRPr lang="en-US" sz="1500" baseline="-25000" dirty="0">
                  <a:solidFill>
                    <a:srgbClr val="000000"/>
                  </a:solidFill>
                  <a:latin typeface="Arial" pitchFamily="34" charset="0"/>
                </a:endParaRPr>
              </a:p>
            </p:txBody>
          </p:sp>
        </mc:Choice>
        <mc:Fallback xmlns="">
          <p:sp>
            <p:nvSpPr>
              <p:cNvPr id="57" name="CasellaDiTesto 111">
                <a:extLst>
                  <a:ext uri="{FF2B5EF4-FFF2-40B4-BE49-F238E27FC236}">
                    <a16:creationId xmlns:a16="http://schemas.microsoft.com/office/drawing/2014/main" id="{81FE2C86-4C02-46D1-BF06-E38316B01C47}"/>
                  </a:ext>
                </a:extLst>
              </p:cNvPr>
              <p:cNvSpPr txBox="1">
                <a:spLocks noRot="1" noChangeAspect="1" noMove="1" noResize="1" noEditPoints="1" noAdjustHandles="1" noChangeArrowheads="1" noChangeShapeType="1" noTextEdit="1"/>
              </p:cNvSpPr>
              <p:nvPr/>
            </p:nvSpPr>
            <p:spPr>
              <a:xfrm>
                <a:off x="191739" y="2793289"/>
                <a:ext cx="356260" cy="362984"/>
              </a:xfrm>
              <a:prstGeom prst="rect">
                <a:avLst/>
              </a:prstGeom>
              <a:blipFill>
                <a:blip r:embed="rId3"/>
                <a:stretch>
                  <a:fillRect l="-6780" b="-23333"/>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58" name="CasellaDiTesto 57">
                <a:extLst>
                  <a:ext uri="{FF2B5EF4-FFF2-40B4-BE49-F238E27FC236}">
                    <a16:creationId xmlns:a16="http://schemas.microsoft.com/office/drawing/2014/main" id="{C7424849-17B4-4F59-9AA5-317F2CFA005A}"/>
                  </a:ext>
                </a:extLst>
              </p:cNvPr>
              <p:cNvSpPr txBox="1"/>
              <p:nvPr/>
            </p:nvSpPr>
            <p:spPr>
              <a:xfrm>
                <a:off x="6179183" y="791935"/>
                <a:ext cx="517381" cy="369332"/>
              </a:xfrm>
              <a:prstGeom prst="rect">
                <a:avLst/>
              </a:prstGeom>
              <a:noFill/>
            </p:spPr>
            <p:txBody>
              <a:bodyPr wrap="square" lIns="0" tIns="0" rIns="0" bIns="0" rtlCol="0">
                <a:spAutoFit/>
              </a:bodyPr>
              <a:lstStyle/>
              <a:p>
                <a14:m>
                  <m:oMath xmlns:m="http://schemas.openxmlformats.org/officeDocument/2006/math">
                    <m:sSubSup>
                      <m:sSubSupPr>
                        <m:ctrlPr>
                          <a:rPr lang="it-IT" sz="1800" i="1" smtClean="0">
                            <a:latin typeface="Cambria Math" panose="02040503050406030204" pitchFamily="18" charset="0"/>
                          </a:rPr>
                        </m:ctrlPr>
                      </m:sSubSupPr>
                      <m:e>
                        <m:acc>
                          <m:accPr>
                            <m:chr m:val="̂"/>
                            <m:ctrlPr>
                              <a:rPr lang="it-IT" sz="1800" i="1" smtClean="0">
                                <a:latin typeface="Cambria Math" panose="02040503050406030204" pitchFamily="18" charset="0"/>
                              </a:rPr>
                            </m:ctrlPr>
                          </m:accPr>
                          <m:e>
                            <m:r>
                              <a:rPr lang="it-IT" sz="1800" b="0" i="1" smtClean="0">
                                <a:latin typeface="Cambria Math" panose="02040503050406030204" pitchFamily="18" charset="0"/>
                              </a:rPr>
                              <m:t>𝑥</m:t>
                            </m:r>
                          </m:e>
                        </m:acc>
                      </m:e>
                      <m:sub>
                        <m:r>
                          <a:rPr lang="it-IT" sz="1800" b="0" i="1" smtClean="0">
                            <a:latin typeface="Cambria Math" panose="02040503050406030204" pitchFamily="18" charset="0"/>
                          </a:rPr>
                          <m:t>1</m:t>
                        </m:r>
                      </m:sub>
                      <m:sup>
                        <m:r>
                          <a:rPr lang="it-IT" sz="1800" b="0" i="1" smtClean="0">
                            <a:latin typeface="Cambria Math" panose="02040503050406030204" pitchFamily="18" charset="0"/>
                          </a:rPr>
                          <m:t>𝑛𝑐</m:t>
                        </m:r>
                      </m:sup>
                    </m:sSubSup>
                  </m:oMath>
                </a14:m>
                <a:r>
                  <a:rPr lang="it-IT" dirty="0"/>
                  <a:t> </a:t>
                </a:r>
              </a:p>
            </p:txBody>
          </p:sp>
        </mc:Choice>
        <mc:Fallback xmlns="">
          <p:sp>
            <p:nvSpPr>
              <p:cNvPr id="58" name="CasellaDiTesto 57">
                <a:extLst>
                  <a:ext uri="{FF2B5EF4-FFF2-40B4-BE49-F238E27FC236}">
                    <a16:creationId xmlns:a16="http://schemas.microsoft.com/office/drawing/2014/main" id="{C7424849-17B4-4F59-9AA5-317F2CFA005A}"/>
                  </a:ext>
                </a:extLst>
              </p:cNvPr>
              <p:cNvSpPr txBox="1">
                <a:spLocks noRot="1" noChangeAspect="1" noMove="1" noResize="1" noEditPoints="1" noAdjustHandles="1" noChangeArrowheads="1" noChangeShapeType="1" noTextEdit="1"/>
              </p:cNvSpPr>
              <p:nvPr/>
            </p:nvSpPr>
            <p:spPr>
              <a:xfrm>
                <a:off x="6179183" y="791935"/>
                <a:ext cx="517381" cy="369332"/>
              </a:xfrm>
              <a:prstGeom prst="rect">
                <a:avLst/>
              </a:prstGeom>
              <a:blipFill>
                <a:blip r:embed="rId4"/>
                <a:stretch>
                  <a:fillRect r="-14118" b="-11667"/>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59" name="CasellaDiTesto 58">
                <a:extLst>
                  <a:ext uri="{FF2B5EF4-FFF2-40B4-BE49-F238E27FC236}">
                    <a16:creationId xmlns:a16="http://schemas.microsoft.com/office/drawing/2014/main" id="{D61BC597-70D8-48DF-AAB8-6BA1E75A86E0}"/>
                  </a:ext>
                </a:extLst>
              </p:cNvPr>
              <p:cNvSpPr txBox="1"/>
              <p:nvPr/>
            </p:nvSpPr>
            <p:spPr>
              <a:xfrm>
                <a:off x="6182378" y="1997274"/>
                <a:ext cx="517381" cy="369332"/>
              </a:xfrm>
              <a:prstGeom prst="rect">
                <a:avLst/>
              </a:prstGeom>
              <a:noFill/>
            </p:spPr>
            <p:txBody>
              <a:bodyPr wrap="square" lIns="0" tIns="0" rIns="0" bIns="0" rtlCol="0">
                <a:spAutoFit/>
              </a:bodyPr>
              <a:lstStyle/>
              <a:p>
                <a14:m>
                  <m:oMath xmlns:m="http://schemas.openxmlformats.org/officeDocument/2006/math">
                    <m:sSubSup>
                      <m:sSubSupPr>
                        <m:ctrlPr>
                          <a:rPr lang="it-IT" sz="1800" i="1" smtClean="0">
                            <a:latin typeface="Cambria Math" panose="02040503050406030204" pitchFamily="18" charset="0"/>
                          </a:rPr>
                        </m:ctrlPr>
                      </m:sSubSupPr>
                      <m:e>
                        <m:acc>
                          <m:accPr>
                            <m:chr m:val="̂"/>
                            <m:ctrlPr>
                              <a:rPr lang="it-IT" sz="1800" i="1" smtClean="0">
                                <a:latin typeface="Cambria Math" panose="02040503050406030204" pitchFamily="18" charset="0"/>
                              </a:rPr>
                            </m:ctrlPr>
                          </m:accPr>
                          <m:e>
                            <m:r>
                              <a:rPr lang="it-IT" sz="1800" b="0" i="1" smtClean="0">
                                <a:latin typeface="Cambria Math" panose="02040503050406030204" pitchFamily="18" charset="0"/>
                              </a:rPr>
                              <m:t>𝑥</m:t>
                            </m:r>
                          </m:e>
                        </m:acc>
                      </m:e>
                      <m:sub>
                        <m:r>
                          <a:rPr lang="it-IT" sz="1800" b="0" i="1" smtClean="0">
                            <a:latin typeface="Cambria Math" panose="02040503050406030204" pitchFamily="18" charset="0"/>
                          </a:rPr>
                          <m:t>2</m:t>
                        </m:r>
                      </m:sub>
                      <m:sup>
                        <m:r>
                          <a:rPr lang="it-IT" sz="1800" b="0" i="1" smtClean="0">
                            <a:latin typeface="Cambria Math" panose="02040503050406030204" pitchFamily="18" charset="0"/>
                          </a:rPr>
                          <m:t>𝑛𝑐</m:t>
                        </m:r>
                      </m:sup>
                    </m:sSubSup>
                  </m:oMath>
                </a14:m>
                <a:r>
                  <a:rPr lang="it-IT" dirty="0"/>
                  <a:t> </a:t>
                </a:r>
              </a:p>
            </p:txBody>
          </p:sp>
        </mc:Choice>
        <mc:Fallback xmlns="">
          <p:sp>
            <p:nvSpPr>
              <p:cNvPr id="59" name="CasellaDiTesto 58">
                <a:extLst>
                  <a:ext uri="{FF2B5EF4-FFF2-40B4-BE49-F238E27FC236}">
                    <a16:creationId xmlns:a16="http://schemas.microsoft.com/office/drawing/2014/main" id="{D61BC597-70D8-48DF-AAB8-6BA1E75A86E0}"/>
                  </a:ext>
                </a:extLst>
              </p:cNvPr>
              <p:cNvSpPr txBox="1">
                <a:spLocks noRot="1" noChangeAspect="1" noMove="1" noResize="1" noEditPoints="1" noAdjustHandles="1" noChangeArrowheads="1" noChangeShapeType="1" noTextEdit="1"/>
              </p:cNvSpPr>
              <p:nvPr/>
            </p:nvSpPr>
            <p:spPr>
              <a:xfrm>
                <a:off x="6182378" y="1997274"/>
                <a:ext cx="517381" cy="369332"/>
              </a:xfrm>
              <a:prstGeom prst="rect">
                <a:avLst/>
              </a:prstGeom>
              <a:blipFill>
                <a:blip r:embed="rId5"/>
                <a:stretch>
                  <a:fillRect r="-15294" b="-11667"/>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60" name="CasellaDiTesto 59">
                <a:extLst>
                  <a:ext uri="{FF2B5EF4-FFF2-40B4-BE49-F238E27FC236}">
                    <a16:creationId xmlns:a16="http://schemas.microsoft.com/office/drawing/2014/main" id="{53610621-6208-4788-8CCE-1D686FD8BC1E}"/>
                  </a:ext>
                </a:extLst>
              </p:cNvPr>
              <p:cNvSpPr txBox="1"/>
              <p:nvPr/>
            </p:nvSpPr>
            <p:spPr>
              <a:xfrm>
                <a:off x="5942595" y="3852724"/>
                <a:ext cx="1360440" cy="347788"/>
              </a:xfrm>
              <a:prstGeom prst="rect">
                <a:avLst/>
              </a:prstGeom>
              <a:noFill/>
            </p:spPr>
            <p:txBody>
              <a:bodyPr wrap="square">
                <a:spAutoFit/>
              </a:bodyPr>
              <a:lstStyle/>
              <a:p>
                <a14:m>
                  <m:oMath xmlns:m="http://schemas.openxmlformats.org/officeDocument/2006/math">
                    <m:sSubSup>
                      <m:sSubSupPr>
                        <m:ctrlPr>
                          <a:rPr lang="it-IT" sz="1600" i="1" smtClean="0">
                            <a:latin typeface="Cambria Math" panose="02040503050406030204" pitchFamily="18" charset="0"/>
                          </a:rPr>
                        </m:ctrlPr>
                      </m:sSubSupPr>
                      <m:e>
                        <m:acc>
                          <m:accPr>
                            <m:chr m:val="̂"/>
                            <m:ctrlPr>
                              <a:rPr lang="it-IT" sz="1600" i="1" smtClean="0">
                                <a:latin typeface="Cambria Math" panose="02040503050406030204" pitchFamily="18" charset="0"/>
                              </a:rPr>
                            </m:ctrlPr>
                          </m:accPr>
                          <m:e>
                            <m:r>
                              <a:rPr lang="it-IT" sz="1600" b="0" i="1" smtClean="0">
                                <a:latin typeface="Cambria Math" panose="02040503050406030204" pitchFamily="18" charset="0"/>
                              </a:rPr>
                              <m:t>𝑥</m:t>
                            </m:r>
                          </m:e>
                        </m:acc>
                      </m:e>
                      <m:sub>
                        <m:r>
                          <a:rPr lang="it-IT" sz="1600" b="0" i="1" smtClean="0">
                            <a:latin typeface="Cambria Math" panose="02040503050406030204" pitchFamily="18" charset="0"/>
                          </a:rPr>
                          <m:t>1</m:t>
                        </m:r>
                      </m:sub>
                      <m:sup>
                        <m:r>
                          <a:rPr lang="it-IT" sz="1600" b="0" i="1" smtClean="0">
                            <a:latin typeface="Cambria Math" panose="02040503050406030204" pitchFamily="18" charset="0"/>
                          </a:rPr>
                          <m:t>𝑛𝑐</m:t>
                        </m:r>
                      </m:sup>
                    </m:sSubSup>
                    <m:r>
                      <a:rPr lang="it-IT" sz="1600" b="0" i="1" smtClean="0">
                        <a:latin typeface="Cambria Math" panose="02040503050406030204" pitchFamily="18" charset="0"/>
                      </a:rPr>
                      <m:t>−</m:t>
                    </m:r>
                    <m:sSubSup>
                      <m:sSubSupPr>
                        <m:ctrlPr>
                          <a:rPr lang="it-IT" sz="1600" b="0" i="1" smtClean="0">
                            <a:latin typeface="Cambria Math" panose="02040503050406030204" pitchFamily="18" charset="0"/>
                          </a:rPr>
                        </m:ctrlPr>
                      </m:sSubSupPr>
                      <m:e>
                        <m:r>
                          <a:rPr lang="it-IT" sz="1600" b="0" i="1" smtClean="0">
                            <a:latin typeface="Cambria Math" panose="02040503050406030204" pitchFamily="18" charset="0"/>
                          </a:rPr>
                          <m:t>𝑥</m:t>
                        </m:r>
                      </m:e>
                      <m:sub>
                        <m:r>
                          <a:rPr lang="it-IT" sz="1600" b="0" i="1" smtClean="0">
                            <a:latin typeface="Cambria Math" panose="02040503050406030204" pitchFamily="18" charset="0"/>
                          </a:rPr>
                          <m:t>1</m:t>
                        </m:r>
                      </m:sub>
                      <m:sup>
                        <m:r>
                          <a:rPr lang="it-IT" sz="1600" b="0" i="1" smtClean="0">
                            <a:latin typeface="Cambria Math" panose="02040503050406030204" pitchFamily="18" charset="0"/>
                          </a:rPr>
                          <m:t>𝑜𝑏𝑠</m:t>
                        </m:r>
                      </m:sup>
                    </m:sSubSup>
                  </m:oMath>
                </a14:m>
                <a:r>
                  <a:rPr lang="it-IT" sz="1600" dirty="0"/>
                  <a:t> </a:t>
                </a:r>
                <a:endParaRPr lang="it-IT" dirty="0"/>
              </a:p>
            </p:txBody>
          </p:sp>
        </mc:Choice>
        <mc:Fallback xmlns="">
          <p:sp>
            <p:nvSpPr>
              <p:cNvPr id="60" name="CasellaDiTesto 59">
                <a:extLst>
                  <a:ext uri="{FF2B5EF4-FFF2-40B4-BE49-F238E27FC236}">
                    <a16:creationId xmlns:a16="http://schemas.microsoft.com/office/drawing/2014/main" id="{53610621-6208-4788-8CCE-1D686FD8BC1E}"/>
                  </a:ext>
                </a:extLst>
              </p:cNvPr>
              <p:cNvSpPr txBox="1">
                <a:spLocks noRot="1" noChangeAspect="1" noMove="1" noResize="1" noEditPoints="1" noAdjustHandles="1" noChangeArrowheads="1" noChangeShapeType="1" noTextEdit="1"/>
              </p:cNvSpPr>
              <p:nvPr/>
            </p:nvSpPr>
            <p:spPr>
              <a:xfrm>
                <a:off x="5942595" y="3852724"/>
                <a:ext cx="1360440" cy="347788"/>
              </a:xfrm>
              <a:prstGeom prst="rect">
                <a:avLst/>
              </a:prstGeom>
              <a:blipFill>
                <a:blip r:embed="rId6"/>
                <a:stretch>
                  <a:fillRect b="-1754"/>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61" name="CasellaDiTesto 60">
                <a:extLst>
                  <a:ext uri="{FF2B5EF4-FFF2-40B4-BE49-F238E27FC236}">
                    <a16:creationId xmlns:a16="http://schemas.microsoft.com/office/drawing/2014/main" id="{13F83FFC-29AC-4DD8-B034-E35E56DEAEBD}"/>
                  </a:ext>
                </a:extLst>
              </p:cNvPr>
              <p:cNvSpPr txBox="1"/>
              <p:nvPr/>
            </p:nvSpPr>
            <p:spPr>
              <a:xfrm>
                <a:off x="7490844" y="3868152"/>
                <a:ext cx="1360440" cy="348300"/>
              </a:xfrm>
              <a:prstGeom prst="rect">
                <a:avLst/>
              </a:prstGeom>
              <a:noFill/>
            </p:spPr>
            <p:txBody>
              <a:bodyPr wrap="square">
                <a:spAutoFit/>
              </a:bodyPr>
              <a:lstStyle/>
              <a:p>
                <a14:m>
                  <m:oMath xmlns:m="http://schemas.openxmlformats.org/officeDocument/2006/math">
                    <m:sSubSup>
                      <m:sSubSupPr>
                        <m:ctrlPr>
                          <a:rPr lang="it-IT" sz="1600" i="1" smtClean="0">
                            <a:latin typeface="Cambria Math" panose="02040503050406030204" pitchFamily="18" charset="0"/>
                          </a:rPr>
                        </m:ctrlPr>
                      </m:sSubSupPr>
                      <m:e>
                        <m:acc>
                          <m:accPr>
                            <m:chr m:val="̂"/>
                            <m:ctrlPr>
                              <a:rPr lang="it-IT" sz="1600" i="1" smtClean="0">
                                <a:latin typeface="Cambria Math" panose="02040503050406030204" pitchFamily="18" charset="0"/>
                              </a:rPr>
                            </m:ctrlPr>
                          </m:accPr>
                          <m:e>
                            <m:r>
                              <a:rPr lang="it-IT" sz="1600" b="0" i="1" smtClean="0">
                                <a:latin typeface="Cambria Math" panose="02040503050406030204" pitchFamily="18" charset="0"/>
                              </a:rPr>
                              <m:t>𝑥</m:t>
                            </m:r>
                          </m:e>
                        </m:acc>
                      </m:e>
                      <m:sub>
                        <m:r>
                          <a:rPr lang="it-IT" sz="1600" b="0" i="1" smtClean="0">
                            <a:latin typeface="Cambria Math" panose="02040503050406030204" pitchFamily="18" charset="0"/>
                          </a:rPr>
                          <m:t>2</m:t>
                        </m:r>
                      </m:sub>
                      <m:sup>
                        <m:r>
                          <a:rPr lang="it-IT" sz="1600" b="0" i="1" smtClean="0">
                            <a:latin typeface="Cambria Math" panose="02040503050406030204" pitchFamily="18" charset="0"/>
                          </a:rPr>
                          <m:t>𝑛𝑐</m:t>
                        </m:r>
                      </m:sup>
                    </m:sSubSup>
                    <m:r>
                      <a:rPr lang="it-IT" sz="1600" b="0" i="1" smtClean="0">
                        <a:latin typeface="Cambria Math" panose="02040503050406030204" pitchFamily="18" charset="0"/>
                      </a:rPr>
                      <m:t>−</m:t>
                    </m:r>
                    <m:sSubSup>
                      <m:sSubSupPr>
                        <m:ctrlPr>
                          <a:rPr lang="it-IT" sz="1600" b="0" i="1" smtClean="0">
                            <a:latin typeface="Cambria Math" panose="02040503050406030204" pitchFamily="18" charset="0"/>
                          </a:rPr>
                        </m:ctrlPr>
                      </m:sSubSupPr>
                      <m:e>
                        <m:r>
                          <a:rPr lang="it-IT" sz="1600" b="0" i="1" smtClean="0">
                            <a:latin typeface="Cambria Math" panose="02040503050406030204" pitchFamily="18" charset="0"/>
                          </a:rPr>
                          <m:t>𝑥</m:t>
                        </m:r>
                      </m:e>
                      <m:sub>
                        <m:r>
                          <a:rPr lang="it-IT" sz="1600" b="0" i="1" smtClean="0">
                            <a:latin typeface="Cambria Math" panose="02040503050406030204" pitchFamily="18" charset="0"/>
                          </a:rPr>
                          <m:t>2</m:t>
                        </m:r>
                      </m:sub>
                      <m:sup>
                        <m:r>
                          <a:rPr lang="it-IT" sz="1600" b="0" i="1" smtClean="0">
                            <a:latin typeface="Cambria Math" panose="02040503050406030204" pitchFamily="18" charset="0"/>
                          </a:rPr>
                          <m:t>𝑜𝑏𝑠</m:t>
                        </m:r>
                      </m:sup>
                    </m:sSubSup>
                  </m:oMath>
                </a14:m>
                <a:r>
                  <a:rPr lang="it-IT" sz="1600" dirty="0"/>
                  <a:t> </a:t>
                </a:r>
                <a:endParaRPr lang="it-IT" dirty="0"/>
              </a:p>
            </p:txBody>
          </p:sp>
        </mc:Choice>
        <mc:Fallback xmlns="">
          <p:sp>
            <p:nvSpPr>
              <p:cNvPr id="61" name="CasellaDiTesto 60">
                <a:extLst>
                  <a:ext uri="{FF2B5EF4-FFF2-40B4-BE49-F238E27FC236}">
                    <a16:creationId xmlns:a16="http://schemas.microsoft.com/office/drawing/2014/main" id="{13F83FFC-29AC-4DD8-B034-E35E56DEAEBD}"/>
                  </a:ext>
                </a:extLst>
              </p:cNvPr>
              <p:cNvSpPr txBox="1">
                <a:spLocks noRot="1" noChangeAspect="1" noMove="1" noResize="1" noEditPoints="1" noAdjustHandles="1" noChangeArrowheads="1" noChangeShapeType="1" noTextEdit="1"/>
              </p:cNvSpPr>
              <p:nvPr/>
            </p:nvSpPr>
            <p:spPr>
              <a:xfrm>
                <a:off x="7490844" y="3868152"/>
                <a:ext cx="1360440" cy="348300"/>
              </a:xfrm>
              <a:prstGeom prst="rect">
                <a:avLst/>
              </a:prstGeom>
              <a:blipFill>
                <a:blip r:embed="rId7"/>
                <a:stretch>
                  <a:fillRect/>
                </a:stretch>
              </a:blipFill>
            </p:spPr>
            <p:txBody>
              <a:bodyPr/>
              <a:lstStyle/>
              <a:p>
                <a:r>
                  <a:rPr lang="it-IT">
                    <a:noFill/>
                  </a:rPr>
                  <a:t> </a:t>
                </a:r>
              </a:p>
            </p:txBody>
          </p:sp>
        </mc:Fallback>
      </mc:AlternateContent>
      <p:cxnSp>
        <p:nvCxnSpPr>
          <p:cNvPr id="62" name="Connettore 2 81">
            <a:extLst>
              <a:ext uri="{FF2B5EF4-FFF2-40B4-BE49-F238E27FC236}">
                <a16:creationId xmlns:a16="http://schemas.microsoft.com/office/drawing/2014/main" id="{D64DB844-3A48-13C9-51C3-50C2353021A3}"/>
              </a:ext>
            </a:extLst>
          </p:cNvPr>
          <p:cNvCxnSpPr>
            <a:cxnSpLocks/>
            <a:endCxn id="45" idx="0"/>
          </p:cNvCxnSpPr>
          <p:nvPr/>
        </p:nvCxnSpPr>
        <p:spPr>
          <a:xfrm>
            <a:off x="7258362" y="5174254"/>
            <a:ext cx="865400" cy="194819"/>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6301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B22966B-8BFB-626F-E9F0-F258469E52F7}"/>
              </a:ext>
            </a:extLst>
          </p:cNvPr>
          <p:cNvSpPr>
            <a:spLocks noGrp="1"/>
          </p:cNvSpPr>
          <p:nvPr>
            <p:ph type="sldNum" sz="quarter" idx="10"/>
          </p:nvPr>
        </p:nvSpPr>
        <p:spPr/>
        <p:txBody>
          <a:bodyPr/>
          <a:lstStyle/>
          <a:p>
            <a:pPr>
              <a:defRPr/>
            </a:pPr>
            <a:fld id="{16E7A762-2197-4287-9D35-A49584CBF567}" type="slidenum">
              <a:rPr lang="it-IT" smtClean="0"/>
              <a:pPr>
                <a:defRPr/>
              </a:pPr>
              <a:t>19</a:t>
            </a:fld>
            <a:endParaRPr lang="it-IT"/>
          </a:p>
        </p:txBody>
      </p:sp>
      <p:sp>
        <p:nvSpPr>
          <p:cNvPr id="4" name="Title 3">
            <a:extLst>
              <a:ext uri="{FF2B5EF4-FFF2-40B4-BE49-F238E27FC236}">
                <a16:creationId xmlns:a16="http://schemas.microsoft.com/office/drawing/2014/main" id="{FD19038B-0FD7-7844-CBB6-FF40196CDD0F}"/>
              </a:ext>
            </a:extLst>
          </p:cNvPr>
          <p:cNvSpPr>
            <a:spLocks noGrp="1"/>
          </p:cNvSpPr>
          <p:nvPr>
            <p:ph type="title"/>
          </p:nvPr>
        </p:nvSpPr>
        <p:spPr/>
        <p:txBody>
          <a:bodyPr/>
          <a:lstStyle/>
          <a:p>
            <a:r>
              <a:rPr lang="it-IT" dirty="0"/>
              <a:t>SPRT: </a:t>
            </a:r>
            <a:r>
              <a:rPr lang="it-IT" dirty="0" err="1"/>
              <a:t>Sequential</a:t>
            </a:r>
            <a:r>
              <a:rPr lang="it-IT" dirty="0"/>
              <a:t> </a:t>
            </a:r>
            <a:r>
              <a:rPr lang="it-IT" dirty="0" err="1"/>
              <a:t>Probability</a:t>
            </a:r>
            <a:r>
              <a:rPr lang="it-IT" dirty="0"/>
              <a:t> Ratio Test</a:t>
            </a:r>
            <a:endParaRPr lang="en-US" dirty="0"/>
          </a:p>
        </p:txBody>
      </p:sp>
      <p:sp>
        <p:nvSpPr>
          <p:cNvPr id="8" name="TextBox 7">
            <a:extLst>
              <a:ext uri="{FF2B5EF4-FFF2-40B4-BE49-F238E27FC236}">
                <a16:creationId xmlns:a16="http://schemas.microsoft.com/office/drawing/2014/main" id="{5C798FC6-C6A4-1321-8E9C-4D7F2114942D}"/>
              </a:ext>
            </a:extLst>
          </p:cNvPr>
          <p:cNvSpPr txBox="1"/>
          <p:nvPr/>
        </p:nvSpPr>
        <p:spPr>
          <a:xfrm>
            <a:off x="5577078" y="3933056"/>
            <a:ext cx="3512642" cy="2012859"/>
          </a:xfrm>
          <a:prstGeom prst="rect">
            <a:avLst/>
          </a:prstGeom>
          <a:noFill/>
        </p:spPr>
        <p:txBody>
          <a:bodyPr wrap="square" rtlCol="0">
            <a:spAutoFit/>
          </a:bodyPr>
          <a:lstStyle/>
          <a:p>
            <a:r>
              <a:rPr lang="en-GB" dirty="0"/>
              <a:t>How to properly set the residuals thresholds to trigger an alarm?</a:t>
            </a:r>
          </a:p>
          <a:p>
            <a:r>
              <a:rPr lang="en-GB" dirty="0"/>
              <a:t>Sequential Probability Ratio Test</a:t>
            </a:r>
            <a:endParaRPr lang="en-US" dirty="0"/>
          </a:p>
        </p:txBody>
      </p:sp>
      <p:pic>
        <p:nvPicPr>
          <p:cNvPr id="19458" name="Picture 2">
            <a:extLst>
              <a:ext uri="{FF2B5EF4-FFF2-40B4-BE49-F238E27FC236}">
                <a16:creationId xmlns:a16="http://schemas.microsoft.com/office/drawing/2014/main" id="{E2B5F1A7-8BB7-9394-8F36-14CBBBEB45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29" y="1830407"/>
            <a:ext cx="5381625" cy="4114800"/>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Straight Arrow Connector 9">
            <a:extLst>
              <a:ext uri="{FF2B5EF4-FFF2-40B4-BE49-F238E27FC236}">
                <a16:creationId xmlns:a16="http://schemas.microsoft.com/office/drawing/2014/main" id="{BCF08338-8A11-8CBF-E983-A05635EEF977}"/>
              </a:ext>
            </a:extLst>
          </p:cNvPr>
          <p:cNvCxnSpPr>
            <a:cxnSpLocks/>
          </p:cNvCxnSpPr>
          <p:nvPr/>
        </p:nvCxnSpPr>
        <p:spPr bwMode="auto">
          <a:xfrm>
            <a:off x="4640974" y="4653136"/>
            <a:ext cx="936104" cy="0"/>
          </a:xfrm>
          <a:prstGeom prst="straightConnector1">
            <a:avLst/>
          </a:prstGeom>
          <a:solidFill>
            <a:srgbClr val="FFFFFF"/>
          </a:solidFill>
          <a:ln w="57150" cap="flat" cmpd="sng" algn="ctr">
            <a:solidFill>
              <a:srgbClr val="00B050"/>
            </a:solidFill>
            <a:prstDash val="dash"/>
            <a:round/>
            <a:headEnd type="none" w="med" len="med"/>
            <a:tailEnd type="triangle"/>
          </a:ln>
          <a:effectLst/>
        </p:spPr>
      </p:cxnSp>
    </p:spTree>
    <p:extLst>
      <p:ext uri="{BB962C8B-B14F-4D97-AF65-F5344CB8AC3E}">
        <p14:creationId xmlns:p14="http://schemas.microsoft.com/office/powerpoint/2010/main" val="29391224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A18AD11-E04A-D846-84A3-E19AA78809FD}"/>
              </a:ext>
            </a:extLst>
          </p:cNvPr>
          <p:cNvSpPr>
            <a:spLocks noGrp="1"/>
          </p:cNvSpPr>
          <p:nvPr>
            <p:ph type="sldNum" sz="quarter" idx="10"/>
          </p:nvPr>
        </p:nvSpPr>
        <p:spPr/>
        <p:txBody>
          <a:bodyPr/>
          <a:lstStyle/>
          <a:p>
            <a:pPr>
              <a:defRPr/>
            </a:pPr>
            <a:fld id="{16E7A762-2197-4287-9D35-A49584CBF567}" type="slidenum">
              <a:rPr lang="it-IT" smtClean="0"/>
              <a:pPr>
                <a:defRPr/>
              </a:pPr>
              <a:t>2</a:t>
            </a:fld>
            <a:endParaRPr lang="it-IT" dirty="0"/>
          </a:p>
        </p:txBody>
      </p:sp>
      <p:sp>
        <p:nvSpPr>
          <p:cNvPr id="4" name="Title 3">
            <a:extLst>
              <a:ext uri="{FF2B5EF4-FFF2-40B4-BE49-F238E27FC236}">
                <a16:creationId xmlns:a16="http://schemas.microsoft.com/office/drawing/2014/main" id="{7DD10F83-6C3C-3B49-8F79-8E5F60623B7E}"/>
              </a:ext>
            </a:extLst>
          </p:cNvPr>
          <p:cNvSpPr>
            <a:spLocks noGrp="1"/>
          </p:cNvSpPr>
          <p:nvPr>
            <p:ph type="title"/>
          </p:nvPr>
        </p:nvSpPr>
        <p:spPr/>
        <p:txBody>
          <a:bodyPr/>
          <a:lstStyle/>
          <a:p>
            <a:endParaRPr lang="en-US" dirty="0"/>
          </a:p>
        </p:txBody>
      </p:sp>
      <p:sp>
        <p:nvSpPr>
          <p:cNvPr id="5" name="TextBox 4">
            <a:extLst>
              <a:ext uri="{FF2B5EF4-FFF2-40B4-BE49-F238E27FC236}">
                <a16:creationId xmlns:a16="http://schemas.microsoft.com/office/drawing/2014/main" id="{49BF86AE-F0CE-4514-9525-C93ED09B5898}"/>
              </a:ext>
            </a:extLst>
          </p:cNvPr>
          <p:cNvSpPr txBox="1"/>
          <p:nvPr/>
        </p:nvSpPr>
        <p:spPr>
          <a:xfrm>
            <a:off x="147985" y="1165432"/>
            <a:ext cx="8848030" cy="830997"/>
          </a:xfrm>
          <a:prstGeom prst="rect">
            <a:avLst/>
          </a:prstGeom>
          <a:solidFill>
            <a:srgbClr val="0070C0"/>
          </a:solidFill>
        </p:spPr>
        <p:txBody>
          <a:bodyPr wrap="square" rtlCol="0">
            <a:spAutoFit/>
          </a:bodyPr>
          <a:lstStyle/>
          <a:p>
            <a:r>
              <a:rPr lang="en-US" altLang="zh-CN" sz="4800" b="1" dirty="0">
                <a:solidFill>
                  <a:schemeClr val="bg1"/>
                </a:solidFill>
              </a:rPr>
              <a:t>Exercise 1</a:t>
            </a:r>
          </a:p>
        </p:txBody>
      </p:sp>
      <p:pic>
        <p:nvPicPr>
          <p:cNvPr id="7" name="Immagine 6">
            <a:extLst>
              <a:ext uri="{FF2B5EF4-FFF2-40B4-BE49-F238E27FC236}">
                <a16:creationId xmlns:a16="http://schemas.microsoft.com/office/drawing/2014/main" id="{C9224927-4D3A-4970-AED7-11C983B843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4329" y="2920152"/>
            <a:ext cx="4802613" cy="2869561"/>
          </a:xfrm>
          <a:prstGeom prst="rect">
            <a:avLst/>
          </a:prstGeom>
        </p:spPr>
      </p:pic>
      <p:sp>
        <p:nvSpPr>
          <p:cNvPr id="9" name="文本框 8">
            <a:extLst>
              <a:ext uri="{FF2B5EF4-FFF2-40B4-BE49-F238E27FC236}">
                <a16:creationId xmlns:a16="http://schemas.microsoft.com/office/drawing/2014/main" id="{C4B1DD35-4992-4BAF-993F-246FAE635542}"/>
              </a:ext>
            </a:extLst>
          </p:cNvPr>
          <p:cNvSpPr txBox="1"/>
          <p:nvPr/>
        </p:nvSpPr>
        <p:spPr>
          <a:xfrm>
            <a:off x="147985" y="2348880"/>
            <a:ext cx="4572000" cy="461665"/>
          </a:xfrm>
          <a:prstGeom prst="rect">
            <a:avLst/>
          </a:prstGeom>
          <a:noFill/>
        </p:spPr>
        <p:txBody>
          <a:bodyPr wrap="square">
            <a:spAutoFit/>
          </a:bodyPr>
          <a:lstStyle/>
          <a:p>
            <a:pPr algn="l"/>
            <a:r>
              <a:rPr lang="en-US" altLang="zh-CN" i="1" dirty="0"/>
              <a:t>Component: Gas Turbine</a:t>
            </a:r>
          </a:p>
        </p:txBody>
      </p:sp>
    </p:spTree>
    <p:extLst>
      <p:ext uri="{BB962C8B-B14F-4D97-AF65-F5344CB8AC3E}">
        <p14:creationId xmlns:p14="http://schemas.microsoft.com/office/powerpoint/2010/main" val="42285614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a:extLst>
              <a:ext uri="{FF2B5EF4-FFF2-40B4-BE49-F238E27FC236}">
                <a16:creationId xmlns:a16="http://schemas.microsoft.com/office/drawing/2014/main" id="{2A140B1F-CA5F-4853-AC59-2FECBD1FE148}"/>
              </a:ext>
            </a:extLst>
          </p:cNvPr>
          <p:cNvSpPr>
            <a:spLocks noGrp="1"/>
          </p:cNvSpPr>
          <p:nvPr>
            <p:ph type="sldNum" sz="quarter" idx="10"/>
          </p:nvPr>
        </p:nvSpPr>
        <p:spPr/>
        <p:txBody>
          <a:bodyPr/>
          <a:lstStyle/>
          <a:p>
            <a:pPr>
              <a:defRPr/>
            </a:pPr>
            <a:fld id="{16E7A762-2197-4287-9D35-A49584CBF567}" type="slidenum">
              <a:rPr lang="it-IT" smtClean="0"/>
              <a:pPr>
                <a:defRPr/>
              </a:pPr>
              <a:t>20</a:t>
            </a:fld>
            <a:endParaRPr lang="it-IT"/>
          </a:p>
        </p:txBody>
      </p:sp>
      <p:sp>
        <p:nvSpPr>
          <p:cNvPr id="4" name="Titolo 3">
            <a:extLst>
              <a:ext uri="{FF2B5EF4-FFF2-40B4-BE49-F238E27FC236}">
                <a16:creationId xmlns:a16="http://schemas.microsoft.com/office/drawing/2014/main" id="{21864A32-D828-4F9F-ABA9-32417FF78422}"/>
              </a:ext>
            </a:extLst>
          </p:cNvPr>
          <p:cNvSpPr>
            <a:spLocks noGrp="1"/>
          </p:cNvSpPr>
          <p:nvPr>
            <p:ph type="title"/>
          </p:nvPr>
        </p:nvSpPr>
        <p:spPr/>
        <p:txBody>
          <a:bodyPr/>
          <a:lstStyle/>
          <a:p>
            <a:r>
              <a:rPr lang="it-IT" dirty="0"/>
              <a:t>SPRT: </a:t>
            </a:r>
            <a:r>
              <a:rPr lang="it-IT" dirty="0" err="1"/>
              <a:t>Sequential</a:t>
            </a:r>
            <a:r>
              <a:rPr lang="it-IT" dirty="0"/>
              <a:t> </a:t>
            </a:r>
            <a:r>
              <a:rPr lang="it-IT" dirty="0" err="1"/>
              <a:t>Probability</a:t>
            </a:r>
            <a:r>
              <a:rPr lang="it-IT" dirty="0"/>
              <a:t> Ratio Test</a:t>
            </a:r>
          </a:p>
        </p:txBody>
      </p:sp>
      <p:pic>
        <p:nvPicPr>
          <p:cNvPr id="14" name="Picture 13">
            <a:extLst>
              <a:ext uri="{FF2B5EF4-FFF2-40B4-BE49-F238E27FC236}">
                <a16:creationId xmlns:a16="http://schemas.microsoft.com/office/drawing/2014/main" id="{1B604992-6F09-FC00-6F61-660444F93C12}"/>
              </a:ext>
            </a:extLst>
          </p:cNvPr>
          <p:cNvPicPr>
            <a:picLocks noChangeAspect="1"/>
          </p:cNvPicPr>
          <p:nvPr/>
        </p:nvPicPr>
        <p:blipFill rotWithShape="1">
          <a:blip r:embed="rId2"/>
          <a:srcRect b="14076"/>
          <a:stretch/>
        </p:blipFill>
        <p:spPr>
          <a:xfrm>
            <a:off x="121338" y="3573016"/>
            <a:ext cx="4450662" cy="1872436"/>
          </a:xfrm>
          <a:prstGeom prst="rect">
            <a:avLst/>
          </a:prstGeom>
        </p:spPr>
      </p:pic>
      <p:sp>
        <p:nvSpPr>
          <p:cNvPr id="15" name="TextBox 14">
            <a:extLst>
              <a:ext uri="{FF2B5EF4-FFF2-40B4-BE49-F238E27FC236}">
                <a16:creationId xmlns:a16="http://schemas.microsoft.com/office/drawing/2014/main" id="{5DE177AA-D10E-1043-871D-7F81FD11B796}"/>
              </a:ext>
            </a:extLst>
          </p:cNvPr>
          <p:cNvSpPr txBox="1"/>
          <p:nvPr/>
        </p:nvSpPr>
        <p:spPr>
          <a:xfrm>
            <a:off x="1509762" y="5445452"/>
            <a:ext cx="504056" cy="461665"/>
          </a:xfrm>
          <a:prstGeom prst="rect">
            <a:avLst/>
          </a:prstGeom>
          <a:noFill/>
        </p:spPr>
        <p:txBody>
          <a:bodyPr wrap="square" rtlCol="0">
            <a:spAutoFit/>
          </a:bodyPr>
          <a:lstStyle/>
          <a:p>
            <a:r>
              <a:rPr lang="en-GB" dirty="0"/>
              <a:t>0</a:t>
            </a:r>
            <a:endParaRPr lang="en-US" dirty="0"/>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0D7B33C0-EC52-1CAE-3AA1-3C80078C98B3}"/>
                  </a:ext>
                </a:extLst>
              </p:cNvPr>
              <p:cNvSpPr txBox="1"/>
              <p:nvPr/>
            </p:nvSpPr>
            <p:spPr>
              <a:xfrm>
                <a:off x="2601115" y="5413366"/>
                <a:ext cx="504056"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dirty="0" smtClean="0">
                              <a:latin typeface="Cambria Math" panose="02040503050406030204" pitchFamily="18" charset="0"/>
                            </a:rPr>
                          </m:ctrlPr>
                        </m:sSubPr>
                        <m:e>
                          <m:r>
                            <a:rPr lang="en-GB" i="1" dirty="0" smtClean="0">
                              <a:latin typeface="Cambria Math" panose="02040503050406030204" pitchFamily="18" charset="0"/>
                              <a:ea typeface="Cambria Math" panose="02040503050406030204" pitchFamily="18" charset="0"/>
                            </a:rPr>
                            <m:t>𝜇</m:t>
                          </m:r>
                        </m:e>
                        <m:sub>
                          <m:r>
                            <a:rPr lang="en-GB" b="0" i="1" dirty="0" smtClean="0">
                              <a:latin typeface="Cambria Math" panose="02040503050406030204" pitchFamily="18" charset="0"/>
                            </a:rPr>
                            <m:t>1</m:t>
                          </m:r>
                        </m:sub>
                      </m:sSub>
                    </m:oMath>
                  </m:oMathPara>
                </a14:m>
                <a:endParaRPr lang="en-US" dirty="0"/>
              </a:p>
            </p:txBody>
          </p:sp>
        </mc:Choice>
        <mc:Fallback xmlns="">
          <p:sp>
            <p:nvSpPr>
              <p:cNvPr id="16" name="TextBox 15">
                <a:extLst>
                  <a:ext uri="{FF2B5EF4-FFF2-40B4-BE49-F238E27FC236}">
                    <a16:creationId xmlns:a16="http://schemas.microsoft.com/office/drawing/2014/main" id="{0D7B33C0-EC52-1CAE-3AA1-3C80078C98B3}"/>
                  </a:ext>
                </a:extLst>
              </p:cNvPr>
              <p:cNvSpPr txBox="1">
                <a:spLocks noRot="1" noChangeAspect="1" noMove="1" noResize="1" noEditPoints="1" noAdjustHandles="1" noChangeArrowheads="1" noChangeShapeType="1" noTextEdit="1"/>
              </p:cNvSpPr>
              <p:nvPr/>
            </p:nvSpPr>
            <p:spPr>
              <a:xfrm>
                <a:off x="2601115" y="5413366"/>
                <a:ext cx="504056" cy="461665"/>
              </a:xfrm>
              <a:prstGeom prst="rect">
                <a:avLst/>
              </a:prstGeom>
              <a:blipFill>
                <a:blip r:embed="rId3"/>
                <a:stretch>
                  <a:fillRect l="-9756" b="-10526"/>
                </a:stretch>
              </a:blipFill>
            </p:spPr>
            <p:txBody>
              <a:bodyPr/>
              <a:lstStyle/>
              <a:p>
                <a:r>
                  <a:rPr lang="en-US">
                    <a:noFill/>
                  </a:rPr>
                  <a:t> </a:t>
                </a:r>
              </a:p>
            </p:txBody>
          </p:sp>
        </mc:Fallback>
      </mc:AlternateContent>
      <p:sp>
        <p:nvSpPr>
          <p:cNvPr id="17" name="Rectangle 16">
            <a:extLst>
              <a:ext uri="{FF2B5EF4-FFF2-40B4-BE49-F238E27FC236}">
                <a16:creationId xmlns:a16="http://schemas.microsoft.com/office/drawing/2014/main" id="{04A73F16-9C13-D300-0C24-67DE638230CF}"/>
              </a:ext>
            </a:extLst>
          </p:cNvPr>
          <p:cNvSpPr/>
          <p:nvPr/>
        </p:nvSpPr>
        <p:spPr bwMode="auto">
          <a:xfrm>
            <a:off x="141610" y="3628686"/>
            <a:ext cx="792088" cy="592630"/>
          </a:xfrm>
          <a:prstGeom prst="rect">
            <a:avLst/>
          </a:prstGeom>
          <a:solidFill>
            <a:srgbClr val="FFFFFF"/>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ndParaRP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D321F577-ED59-746A-ECD5-8EEE2591D571}"/>
                  </a:ext>
                </a:extLst>
              </p:cNvPr>
              <p:cNvSpPr txBox="1"/>
              <p:nvPr/>
            </p:nvSpPr>
            <p:spPr>
              <a:xfrm>
                <a:off x="141610" y="2547131"/>
                <a:ext cx="4320480" cy="830997"/>
              </a:xfrm>
              <a:prstGeom prst="rect">
                <a:avLst/>
              </a:prstGeom>
              <a:solidFill>
                <a:schemeClr val="bg1">
                  <a:lumMod val="95000"/>
                </a:schemeClr>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0" i="1" smtClean="0">
                          <a:solidFill>
                            <a:srgbClr val="7A87FA"/>
                          </a:solidFill>
                          <a:latin typeface="Cambria Math" panose="02040503050406030204" pitchFamily="18" charset="0"/>
                        </a:rPr>
                        <m:t>𝑃</m:t>
                      </m:r>
                      <m:d>
                        <m:dPr>
                          <m:ctrlPr>
                            <a:rPr lang="en-GB" b="0" i="1" smtClean="0">
                              <a:solidFill>
                                <a:srgbClr val="7A87FA"/>
                              </a:solidFill>
                              <a:latin typeface="Cambria Math" panose="02040503050406030204" pitchFamily="18" charset="0"/>
                            </a:rPr>
                          </m:ctrlPr>
                        </m:dPr>
                        <m:e>
                          <m:r>
                            <a:rPr lang="en-GB" b="0" i="1" smtClean="0">
                              <a:solidFill>
                                <a:srgbClr val="7A87FA"/>
                              </a:solidFill>
                              <a:latin typeface="Cambria Math" panose="02040503050406030204" pitchFamily="18" charset="0"/>
                            </a:rPr>
                            <m:t>𝑅</m:t>
                          </m:r>
                        </m:e>
                        <m:e>
                          <m:sSub>
                            <m:sSubPr>
                              <m:ctrlPr>
                                <a:rPr lang="en-GB" b="0" i="1" smtClean="0">
                                  <a:solidFill>
                                    <a:srgbClr val="7A87FA"/>
                                  </a:solidFill>
                                  <a:latin typeface="Cambria Math" panose="02040503050406030204" pitchFamily="18" charset="0"/>
                                </a:rPr>
                              </m:ctrlPr>
                            </m:sSubPr>
                            <m:e>
                              <m:r>
                                <a:rPr lang="en-GB" b="0" i="1" smtClean="0">
                                  <a:solidFill>
                                    <a:srgbClr val="7A87FA"/>
                                  </a:solidFill>
                                  <a:latin typeface="Cambria Math" panose="02040503050406030204" pitchFamily="18" charset="0"/>
                                </a:rPr>
                                <m:t>𝐻</m:t>
                              </m:r>
                            </m:e>
                            <m:sub>
                              <m:r>
                                <a:rPr lang="en-GB" b="0" i="1" smtClean="0">
                                  <a:solidFill>
                                    <a:srgbClr val="7A87FA"/>
                                  </a:solidFill>
                                  <a:latin typeface="Cambria Math" panose="02040503050406030204" pitchFamily="18" charset="0"/>
                                </a:rPr>
                                <m:t>0</m:t>
                              </m:r>
                            </m:sub>
                          </m:sSub>
                        </m:e>
                      </m:d>
                      <m:r>
                        <a:rPr lang="en-GB" b="0" i="1" smtClean="0">
                          <a:solidFill>
                            <a:srgbClr val="7A87FA"/>
                          </a:solidFill>
                          <a:latin typeface="Cambria Math" panose="02040503050406030204" pitchFamily="18" charset="0"/>
                        </a:rPr>
                        <m:t>=</m:t>
                      </m:r>
                      <m:r>
                        <a:rPr lang="en-GB" b="0" i="1" smtClean="0">
                          <a:solidFill>
                            <a:srgbClr val="7A87FA"/>
                          </a:solidFill>
                          <a:latin typeface="Cambria Math" panose="02040503050406030204" pitchFamily="18" charset="0"/>
                        </a:rPr>
                        <m:t>𝑁</m:t>
                      </m:r>
                      <m:d>
                        <m:dPr>
                          <m:ctrlPr>
                            <a:rPr lang="en-GB" b="0" i="1" smtClean="0">
                              <a:solidFill>
                                <a:srgbClr val="7A87FA"/>
                              </a:solidFill>
                              <a:latin typeface="Cambria Math" panose="02040503050406030204" pitchFamily="18" charset="0"/>
                            </a:rPr>
                          </m:ctrlPr>
                        </m:dPr>
                        <m:e>
                          <m:r>
                            <a:rPr lang="en-GB" b="0" i="1" smtClean="0">
                              <a:solidFill>
                                <a:srgbClr val="7A87FA"/>
                              </a:solidFill>
                              <a:latin typeface="Cambria Math" panose="02040503050406030204" pitchFamily="18" charset="0"/>
                            </a:rPr>
                            <m:t>0,</m:t>
                          </m:r>
                          <m:r>
                            <a:rPr lang="en-GB" b="0" i="1" smtClean="0">
                              <a:solidFill>
                                <a:srgbClr val="7A87FA"/>
                              </a:solidFill>
                              <a:latin typeface="Cambria Math" panose="02040503050406030204" pitchFamily="18" charset="0"/>
                              <a:ea typeface="Cambria Math" panose="02040503050406030204" pitchFamily="18" charset="0"/>
                            </a:rPr>
                            <m:t>𝜎</m:t>
                          </m:r>
                        </m:e>
                      </m:d>
                    </m:oMath>
                  </m:oMathPara>
                </a14:m>
                <a:endParaRPr lang="en-GB" b="0"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b="0" i="1" smtClean="0">
                          <a:solidFill>
                            <a:srgbClr val="F9B68D"/>
                          </a:solidFill>
                          <a:latin typeface="Cambria Math" panose="02040503050406030204" pitchFamily="18" charset="0"/>
                        </a:rPr>
                        <m:t>𝑃</m:t>
                      </m:r>
                      <m:d>
                        <m:dPr>
                          <m:ctrlPr>
                            <a:rPr lang="en-GB" b="0" i="1" smtClean="0">
                              <a:solidFill>
                                <a:srgbClr val="F9B68D"/>
                              </a:solidFill>
                              <a:latin typeface="Cambria Math" panose="02040503050406030204" pitchFamily="18" charset="0"/>
                            </a:rPr>
                          </m:ctrlPr>
                        </m:dPr>
                        <m:e>
                          <m:r>
                            <a:rPr lang="en-GB" b="0" i="1" smtClean="0">
                              <a:solidFill>
                                <a:srgbClr val="F9B68D"/>
                              </a:solidFill>
                              <a:latin typeface="Cambria Math" panose="02040503050406030204" pitchFamily="18" charset="0"/>
                            </a:rPr>
                            <m:t>𝑅</m:t>
                          </m:r>
                        </m:e>
                        <m:e>
                          <m:sSub>
                            <m:sSubPr>
                              <m:ctrlPr>
                                <a:rPr lang="en-GB" b="0" i="1" smtClean="0">
                                  <a:solidFill>
                                    <a:srgbClr val="F9B68D"/>
                                  </a:solidFill>
                                  <a:latin typeface="Cambria Math" panose="02040503050406030204" pitchFamily="18" charset="0"/>
                                </a:rPr>
                              </m:ctrlPr>
                            </m:sSubPr>
                            <m:e>
                              <m:r>
                                <a:rPr lang="en-GB" b="0" i="1" smtClean="0">
                                  <a:solidFill>
                                    <a:srgbClr val="F9B68D"/>
                                  </a:solidFill>
                                  <a:latin typeface="Cambria Math" panose="02040503050406030204" pitchFamily="18" charset="0"/>
                                </a:rPr>
                                <m:t>𝐻</m:t>
                              </m:r>
                            </m:e>
                            <m:sub>
                              <m:r>
                                <a:rPr lang="en-GB" b="0" i="1" smtClean="0">
                                  <a:solidFill>
                                    <a:srgbClr val="F9B68D"/>
                                  </a:solidFill>
                                  <a:latin typeface="Cambria Math" panose="02040503050406030204" pitchFamily="18" charset="0"/>
                                </a:rPr>
                                <m:t>1</m:t>
                              </m:r>
                            </m:sub>
                          </m:sSub>
                        </m:e>
                      </m:d>
                      <m:r>
                        <a:rPr lang="en-GB" b="0" i="1" smtClean="0">
                          <a:solidFill>
                            <a:srgbClr val="F9B68D"/>
                          </a:solidFill>
                          <a:latin typeface="Cambria Math" panose="02040503050406030204" pitchFamily="18" charset="0"/>
                        </a:rPr>
                        <m:t>=</m:t>
                      </m:r>
                      <m:r>
                        <a:rPr lang="en-GB" b="0" i="1" smtClean="0">
                          <a:solidFill>
                            <a:srgbClr val="F9B68D"/>
                          </a:solidFill>
                          <a:latin typeface="Cambria Math" panose="02040503050406030204" pitchFamily="18" charset="0"/>
                        </a:rPr>
                        <m:t>𝑁</m:t>
                      </m:r>
                      <m:d>
                        <m:dPr>
                          <m:ctrlPr>
                            <a:rPr lang="en-GB" b="0" i="1" smtClean="0">
                              <a:solidFill>
                                <a:srgbClr val="F9B68D"/>
                              </a:solidFill>
                              <a:latin typeface="Cambria Math" panose="02040503050406030204" pitchFamily="18" charset="0"/>
                            </a:rPr>
                          </m:ctrlPr>
                        </m:dPr>
                        <m:e>
                          <m:sSub>
                            <m:sSubPr>
                              <m:ctrlPr>
                                <a:rPr lang="en-GB" i="1" dirty="0">
                                  <a:solidFill>
                                    <a:srgbClr val="F9B68D"/>
                                  </a:solidFill>
                                  <a:latin typeface="Cambria Math" panose="02040503050406030204" pitchFamily="18" charset="0"/>
                                </a:rPr>
                              </m:ctrlPr>
                            </m:sSubPr>
                            <m:e>
                              <m:r>
                                <a:rPr lang="en-GB" i="1" dirty="0">
                                  <a:solidFill>
                                    <a:srgbClr val="F9B68D"/>
                                  </a:solidFill>
                                  <a:latin typeface="Cambria Math" panose="02040503050406030204" pitchFamily="18" charset="0"/>
                                  <a:ea typeface="Cambria Math" panose="02040503050406030204" pitchFamily="18" charset="0"/>
                                </a:rPr>
                                <m:t>𝜇</m:t>
                              </m:r>
                            </m:e>
                            <m:sub>
                              <m:r>
                                <a:rPr lang="en-GB" i="1" dirty="0">
                                  <a:solidFill>
                                    <a:srgbClr val="F9B68D"/>
                                  </a:solidFill>
                                  <a:latin typeface="Cambria Math" panose="02040503050406030204" pitchFamily="18" charset="0"/>
                                </a:rPr>
                                <m:t>1</m:t>
                              </m:r>
                            </m:sub>
                          </m:sSub>
                          <m:r>
                            <m:rPr>
                              <m:nor/>
                            </m:rPr>
                            <a:rPr lang="en-US" dirty="0">
                              <a:solidFill>
                                <a:srgbClr val="F9B68D"/>
                              </a:solidFill>
                            </a:rPr>
                            <m:t> </m:t>
                          </m:r>
                          <m:r>
                            <a:rPr lang="en-GB" b="0" i="1" smtClean="0">
                              <a:solidFill>
                                <a:srgbClr val="F9B68D"/>
                              </a:solidFill>
                              <a:latin typeface="Cambria Math" panose="02040503050406030204" pitchFamily="18" charset="0"/>
                            </a:rPr>
                            <m:t>,</m:t>
                          </m:r>
                          <m:r>
                            <a:rPr lang="en-GB" b="0" i="1" smtClean="0">
                              <a:solidFill>
                                <a:srgbClr val="F9B68D"/>
                              </a:solidFill>
                              <a:latin typeface="Cambria Math" panose="02040503050406030204" pitchFamily="18" charset="0"/>
                              <a:ea typeface="Cambria Math" panose="02040503050406030204" pitchFamily="18" charset="0"/>
                            </a:rPr>
                            <m:t>𝜎</m:t>
                          </m:r>
                        </m:e>
                      </m:d>
                    </m:oMath>
                  </m:oMathPara>
                </a14:m>
                <a:endParaRPr lang="en-GB" b="0" dirty="0">
                  <a:solidFill>
                    <a:srgbClr val="F9B68D"/>
                  </a:solidFill>
                  <a:ea typeface="Cambria Math" panose="02040503050406030204" pitchFamily="18" charset="0"/>
                </a:endParaRPr>
              </a:p>
            </p:txBody>
          </p:sp>
        </mc:Choice>
        <mc:Fallback xmlns="">
          <p:sp>
            <p:nvSpPr>
              <p:cNvPr id="18" name="TextBox 17">
                <a:extLst>
                  <a:ext uri="{FF2B5EF4-FFF2-40B4-BE49-F238E27FC236}">
                    <a16:creationId xmlns:a16="http://schemas.microsoft.com/office/drawing/2014/main" id="{D321F577-ED59-746A-ECD5-8EEE2591D571}"/>
                  </a:ext>
                </a:extLst>
              </p:cNvPr>
              <p:cNvSpPr txBox="1">
                <a:spLocks noRot="1" noChangeAspect="1" noMove="1" noResize="1" noEditPoints="1" noAdjustHandles="1" noChangeArrowheads="1" noChangeShapeType="1" noTextEdit="1"/>
              </p:cNvSpPr>
              <p:nvPr/>
            </p:nvSpPr>
            <p:spPr>
              <a:xfrm>
                <a:off x="141610" y="2547131"/>
                <a:ext cx="4320480" cy="830997"/>
              </a:xfrm>
              <a:prstGeom prst="rect">
                <a:avLst/>
              </a:prstGeom>
              <a:blipFill>
                <a:blip r:embed="rId4"/>
                <a:stretch>
                  <a:fillRect b="-5882"/>
                </a:stretch>
              </a:blipFill>
            </p:spPr>
            <p:txBody>
              <a:bodyPr/>
              <a:lstStyle/>
              <a:p>
                <a:r>
                  <a:rPr lang="en-US">
                    <a:noFill/>
                  </a:rPr>
                  <a:t> </a:t>
                </a:r>
              </a:p>
            </p:txBody>
          </p:sp>
        </mc:Fallback>
      </mc:AlternateContent>
      <p:sp>
        <p:nvSpPr>
          <p:cNvPr id="19" name="TextBox 18">
            <a:extLst>
              <a:ext uri="{FF2B5EF4-FFF2-40B4-BE49-F238E27FC236}">
                <a16:creationId xmlns:a16="http://schemas.microsoft.com/office/drawing/2014/main" id="{FF7EA9AC-7B03-F6AC-C15B-736494C48B4E}"/>
              </a:ext>
            </a:extLst>
          </p:cNvPr>
          <p:cNvSpPr txBox="1"/>
          <p:nvPr/>
        </p:nvSpPr>
        <p:spPr>
          <a:xfrm>
            <a:off x="-89912" y="1687425"/>
            <a:ext cx="4877936" cy="707886"/>
          </a:xfrm>
          <a:prstGeom prst="rect">
            <a:avLst/>
          </a:prstGeom>
          <a:noFill/>
        </p:spPr>
        <p:txBody>
          <a:bodyPr wrap="square" rtlCol="0">
            <a:spAutoFit/>
          </a:bodyPr>
          <a:lstStyle/>
          <a:p>
            <a:r>
              <a:rPr lang="en-GB" sz="2000" dirty="0"/>
              <a:t>Assumption: </a:t>
            </a:r>
            <a:r>
              <a:rPr lang="en-GB" sz="2000" b="1" dirty="0"/>
              <a:t>residuals</a:t>
            </a:r>
            <a:r>
              <a:rPr lang="en-GB" sz="2000" dirty="0"/>
              <a:t> come from two normal distributions with same variance:</a:t>
            </a:r>
            <a:endParaRPr lang="en-US" sz="2000" dirty="0"/>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07ACD52C-A5DE-B187-BD7F-C8DC5AC98122}"/>
                  </a:ext>
                </a:extLst>
              </p:cNvPr>
              <p:cNvSpPr txBox="1"/>
              <p:nvPr/>
            </p:nvSpPr>
            <p:spPr>
              <a:xfrm>
                <a:off x="5014877" y="1927010"/>
                <a:ext cx="4147137" cy="2862322"/>
              </a:xfrm>
              <a:prstGeom prst="rect">
                <a:avLst/>
              </a:prstGeom>
              <a:noFill/>
            </p:spPr>
            <p:txBody>
              <a:bodyPr wrap="square" rtlCol="0">
                <a:spAutoFit/>
              </a:bodyPr>
              <a:lstStyle/>
              <a:p>
                <a:pPr algn="l"/>
                <a:r>
                  <a:rPr lang="en-US" sz="1800" b="1" i="0" u="none" strike="noStrike" baseline="0" dirty="0">
                    <a:solidFill>
                      <a:srgbClr val="000000"/>
                    </a:solidFill>
                    <a:latin typeface="Arial" panose="020B0604020202020204" pitchFamily="34" charset="0"/>
                  </a:rPr>
                  <a:t>Parameters to be set:</a:t>
                </a:r>
              </a:p>
              <a:p>
                <a:pPr marL="285750" indent="-285750" algn="l">
                  <a:buFont typeface="Arial" panose="020B0604020202020204" pitchFamily="34" charset="0"/>
                  <a:buChar char="•"/>
                </a:pPr>
                <a:r>
                  <a:rPr lang="en-US" sz="1800" b="0" i="0" u="none" strike="noStrike" baseline="0" dirty="0">
                    <a:solidFill>
                      <a:srgbClr val="000000"/>
                    </a:solidFill>
                    <a:latin typeface="Arial" panose="020B0604020202020204" pitchFamily="34" charset="0"/>
                  </a:rPr>
                  <a:t>the residual variance in normal and abnormal condition (</a:t>
                </a:r>
                <a:r>
                  <a:rPr lang="el-GR" sz="1800" b="0" i="1" u="none" strike="noStrike" baseline="0" dirty="0">
                    <a:solidFill>
                      <a:srgbClr val="000000"/>
                    </a:solidFill>
                    <a:latin typeface="Arial" panose="020B0604020202020204" pitchFamily="34" charset="0"/>
                  </a:rPr>
                  <a:t>σ</a:t>
                </a:r>
                <a:r>
                  <a:rPr lang="el-GR" sz="1800" b="0" i="0" u="none" strike="noStrike" baseline="0" dirty="0">
                    <a:solidFill>
                      <a:srgbClr val="000000"/>
                    </a:solidFill>
                    <a:latin typeface="Arial" panose="020B0604020202020204" pitchFamily="34" charset="0"/>
                  </a:rPr>
                  <a:t>)</a:t>
                </a:r>
              </a:p>
              <a:p>
                <a:pPr marL="285750" indent="-285750" algn="l">
                  <a:buFont typeface="Arial" panose="020B0604020202020204" pitchFamily="34" charset="0"/>
                  <a:buChar char="•"/>
                </a:pPr>
                <a:r>
                  <a:rPr lang="en-US" sz="1800" b="0" i="0" u="none" strike="noStrike" baseline="0" dirty="0">
                    <a:solidFill>
                      <a:srgbClr val="000000"/>
                    </a:solidFill>
                    <a:latin typeface="Arial" panose="020B0604020202020204" pitchFamily="34" charset="0"/>
                  </a:rPr>
                  <a:t>the expected offset amplitude </a:t>
                </a:r>
                <a:r>
                  <a:rPr lang="en-US" sz="1800" b="0" i="0" u="none" strike="noStrike" baseline="0" dirty="0">
                    <a:solidFill>
                      <a:schemeClr val="tx1"/>
                    </a:solidFill>
                    <a:latin typeface="Arial" panose="020B0604020202020204" pitchFamily="34" charset="0"/>
                  </a:rPr>
                  <a:t>(</a:t>
                </a:r>
                <a14:m>
                  <m:oMath xmlns:m="http://schemas.openxmlformats.org/officeDocument/2006/math">
                    <m:sSub>
                      <m:sSubPr>
                        <m:ctrlPr>
                          <a:rPr lang="en-GB" sz="1800" i="1" dirty="0" smtClean="0">
                            <a:solidFill>
                              <a:schemeClr val="tx1"/>
                            </a:solidFill>
                            <a:latin typeface="Cambria Math" panose="02040503050406030204" pitchFamily="18" charset="0"/>
                          </a:rPr>
                        </m:ctrlPr>
                      </m:sSubPr>
                      <m:e>
                        <m:r>
                          <a:rPr lang="en-GB" sz="1800" i="1" dirty="0">
                            <a:solidFill>
                              <a:schemeClr val="tx1"/>
                            </a:solidFill>
                            <a:latin typeface="Cambria Math" panose="02040503050406030204" pitchFamily="18" charset="0"/>
                            <a:ea typeface="Cambria Math" panose="02040503050406030204" pitchFamily="18" charset="0"/>
                          </a:rPr>
                          <m:t>𝜇</m:t>
                        </m:r>
                      </m:e>
                      <m:sub>
                        <m:r>
                          <a:rPr lang="en-GB" sz="1800" i="1" dirty="0">
                            <a:solidFill>
                              <a:schemeClr val="tx1"/>
                            </a:solidFill>
                            <a:latin typeface="Cambria Math" panose="02040503050406030204" pitchFamily="18" charset="0"/>
                          </a:rPr>
                          <m:t>1</m:t>
                        </m:r>
                      </m:sub>
                    </m:sSub>
                  </m:oMath>
                </a14:m>
                <a:r>
                  <a:rPr lang="en-US" sz="1800" b="0" i="0" u="none" strike="noStrike" baseline="0" dirty="0">
                    <a:solidFill>
                      <a:srgbClr val="000000"/>
                    </a:solidFill>
                    <a:latin typeface="Arial" panose="020B0604020202020204" pitchFamily="34" charset="0"/>
                  </a:rPr>
                  <a:t>)</a:t>
                </a:r>
              </a:p>
              <a:p>
                <a:pPr algn="l"/>
                <a:r>
                  <a:rPr lang="en-US" sz="1800" b="1" i="0" u="none" strike="noStrike" baseline="0" dirty="0">
                    <a:solidFill>
                      <a:srgbClr val="000000"/>
                    </a:solidFill>
                    <a:latin typeface="Arial" panose="020B0604020202020204" pitchFamily="34" charset="0"/>
                  </a:rPr>
                  <a:t>Our desiderata:</a:t>
                </a:r>
                <a:endParaRPr lang="en-US" sz="1800" b="0" i="0" u="none" strike="noStrike" baseline="0" dirty="0">
                  <a:solidFill>
                    <a:srgbClr val="000000"/>
                  </a:solidFill>
                  <a:latin typeface="Arial" panose="020B0604020202020204" pitchFamily="34" charset="0"/>
                </a:endParaRPr>
              </a:p>
              <a:p>
                <a:pPr marL="285750" indent="-285750" algn="l">
                  <a:buFont typeface="Arial" panose="020B0604020202020204" pitchFamily="34" charset="0"/>
                  <a:buChar char="•"/>
                </a:pPr>
                <a:r>
                  <a:rPr lang="en-US" sz="1800" b="0" i="0" u="none" strike="noStrike" baseline="0" dirty="0">
                    <a:solidFill>
                      <a:srgbClr val="000000"/>
                    </a:solidFill>
                    <a:latin typeface="Arial" panose="020B0604020202020204" pitchFamily="34" charset="0"/>
                  </a:rPr>
                  <a:t>the maximum acceptable false alarm rate (</a:t>
                </a:r>
                <a:r>
                  <a:rPr lang="en-US" sz="1800" b="0" i="1" u="none" strike="noStrike" baseline="0" dirty="0">
                    <a:solidFill>
                      <a:srgbClr val="000000"/>
                    </a:solidFill>
                    <a:latin typeface="Arial" panose="020B0604020202020204" pitchFamily="34" charset="0"/>
                  </a:rPr>
                  <a:t>α</a:t>
                </a:r>
                <a:r>
                  <a:rPr lang="en-US" sz="1800" b="0" i="0" u="none" strike="noStrike" baseline="0" dirty="0">
                    <a:solidFill>
                      <a:srgbClr val="000000"/>
                    </a:solidFill>
                    <a:latin typeface="Arial" panose="020B0604020202020204" pitchFamily="34" charset="0"/>
                  </a:rPr>
                  <a:t>)</a:t>
                </a:r>
              </a:p>
              <a:p>
                <a:pPr marL="285750" indent="-285750" algn="l">
                  <a:buFont typeface="Arial" panose="020B0604020202020204" pitchFamily="34" charset="0"/>
                  <a:buChar char="•"/>
                </a:pPr>
                <a:r>
                  <a:rPr lang="en-US" sz="1800" b="0" i="0" u="none" strike="noStrike" baseline="0" dirty="0">
                    <a:solidFill>
                      <a:srgbClr val="000000"/>
                    </a:solidFill>
                    <a:latin typeface="Arial" panose="020B0604020202020204" pitchFamily="34" charset="0"/>
                  </a:rPr>
                  <a:t>the maximum acceptable missing alarm rate (</a:t>
                </a:r>
                <a:r>
                  <a:rPr lang="en-US" sz="1800" b="0" i="1" u="none" strike="noStrike" baseline="0" dirty="0">
                    <a:solidFill>
                      <a:srgbClr val="000000"/>
                    </a:solidFill>
                    <a:latin typeface="Arial" panose="020B0604020202020204" pitchFamily="34" charset="0"/>
                  </a:rPr>
                  <a:t>β</a:t>
                </a:r>
                <a:r>
                  <a:rPr lang="en-US" sz="1800" b="0" i="0" u="none" strike="noStrike" baseline="0" dirty="0">
                    <a:solidFill>
                      <a:srgbClr val="000000"/>
                    </a:solidFill>
                    <a:latin typeface="Arial" panose="020B0604020202020204" pitchFamily="34" charset="0"/>
                  </a:rPr>
                  <a:t>)</a:t>
                </a:r>
              </a:p>
            </p:txBody>
          </p:sp>
        </mc:Choice>
        <mc:Fallback xmlns="">
          <p:sp>
            <p:nvSpPr>
              <p:cNvPr id="22" name="TextBox 21">
                <a:extLst>
                  <a:ext uri="{FF2B5EF4-FFF2-40B4-BE49-F238E27FC236}">
                    <a16:creationId xmlns:a16="http://schemas.microsoft.com/office/drawing/2014/main" id="{07ACD52C-A5DE-B187-BD7F-C8DC5AC98122}"/>
                  </a:ext>
                </a:extLst>
              </p:cNvPr>
              <p:cNvSpPr txBox="1">
                <a:spLocks noRot="1" noChangeAspect="1" noMove="1" noResize="1" noEditPoints="1" noAdjustHandles="1" noChangeArrowheads="1" noChangeShapeType="1" noTextEdit="1"/>
              </p:cNvSpPr>
              <p:nvPr/>
            </p:nvSpPr>
            <p:spPr>
              <a:xfrm>
                <a:off x="5014877" y="1927010"/>
                <a:ext cx="4147137" cy="2862322"/>
              </a:xfrm>
              <a:prstGeom prst="rect">
                <a:avLst/>
              </a:prstGeom>
              <a:blipFill>
                <a:blip r:embed="rId5"/>
                <a:stretch>
                  <a:fillRect l="-1324" t="-1064" b="-2340"/>
                </a:stretch>
              </a:blipFill>
            </p:spPr>
            <p:txBody>
              <a:bodyPr/>
              <a:lstStyle/>
              <a:p>
                <a:r>
                  <a:rPr lang="en-US">
                    <a:noFill/>
                  </a:rPr>
                  <a:t> </a:t>
                </a:r>
              </a:p>
            </p:txBody>
          </p:sp>
        </mc:Fallback>
      </mc:AlternateContent>
    </p:spTree>
    <p:extLst>
      <p:ext uri="{BB962C8B-B14F-4D97-AF65-F5344CB8AC3E}">
        <p14:creationId xmlns:p14="http://schemas.microsoft.com/office/powerpoint/2010/main" val="37037658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a:extLst>
              <a:ext uri="{FF2B5EF4-FFF2-40B4-BE49-F238E27FC236}">
                <a16:creationId xmlns:a16="http://schemas.microsoft.com/office/drawing/2014/main" id="{2A140B1F-CA5F-4853-AC59-2FECBD1FE148}"/>
              </a:ext>
            </a:extLst>
          </p:cNvPr>
          <p:cNvSpPr>
            <a:spLocks noGrp="1"/>
          </p:cNvSpPr>
          <p:nvPr>
            <p:ph type="sldNum" sz="quarter" idx="10"/>
          </p:nvPr>
        </p:nvSpPr>
        <p:spPr/>
        <p:txBody>
          <a:bodyPr/>
          <a:lstStyle/>
          <a:p>
            <a:pPr>
              <a:defRPr/>
            </a:pPr>
            <a:fld id="{16E7A762-2197-4287-9D35-A49584CBF567}" type="slidenum">
              <a:rPr lang="it-IT" smtClean="0"/>
              <a:pPr>
                <a:defRPr/>
              </a:pPr>
              <a:t>21</a:t>
            </a:fld>
            <a:endParaRPr lang="it-IT"/>
          </a:p>
        </p:txBody>
      </p:sp>
      <p:sp>
        <p:nvSpPr>
          <p:cNvPr id="4" name="Titolo 3">
            <a:extLst>
              <a:ext uri="{FF2B5EF4-FFF2-40B4-BE49-F238E27FC236}">
                <a16:creationId xmlns:a16="http://schemas.microsoft.com/office/drawing/2014/main" id="{21864A32-D828-4F9F-ABA9-32417FF78422}"/>
              </a:ext>
            </a:extLst>
          </p:cNvPr>
          <p:cNvSpPr>
            <a:spLocks noGrp="1"/>
          </p:cNvSpPr>
          <p:nvPr>
            <p:ph type="title"/>
          </p:nvPr>
        </p:nvSpPr>
        <p:spPr/>
        <p:txBody>
          <a:bodyPr/>
          <a:lstStyle/>
          <a:p>
            <a:r>
              <a:rPr lang="it-IT" dirty="0"/>
              <a:t>SPRT: </a:t>
            </a:r>
            <a:r>
              <a:rPr lang="it-IT" dirty="0" err="1"/>
              <a:t>Sequential</a:t>
            </a:r>
            <a:r>
              <a:rPr lang="it-IT" dirty="0"/>
              <a:t> </a:t>
            </a:r>
            <a:r>
              <a:rPr lang="it-IT" dirty="0" err="1"/>
              <a:t>Probability</a:t>
            </a:r>
            <a:r>
              <a:rPr lang="it-IT" dirty="0"/>
              <a:t> Ratio Test</a:t>
            </a:r>
          </a:p>
        </p:txBody>
      </p:sp>
      <p:pic>
        <p:nvPicPr>
          <p:cNvPr id="5" name="Immagine 4">
            <a:extLst>
              <a:ext uri="{FF2B5EF4-FFF2-40B4-BE49-F238E27FC236}">
                <a16:creationId xmlns:a16="http://schemas.microsoft.com/office/drawing/2014/main" id="{B389D119-9376-48B5-9FC4-A0D09CDFC093}"/>
              </a:ext>
            </a:extLst>
          </p:cNvPr>
          <p:cNvPicPr>
            <a:picLocks noChangeAspect="1"/>
          </p:cNvPicPr>
          <p:nvPr/>
        </p:nvPicPr>
        <p:blipFill rotWithShape="1">
          <a:blip r:embed="rId2"/>
          <a:srcRect l="38414" r="1"/>
          <a:stretch/>
        </p:blipFill>
        <p:spPr>
          <a:xfrm>
            <a:off x="4355976" y="1772816"/>
            <a:ext cx="4224498" cy="4284737"/>
          </a:xfrm>
          <a:prstGeom prst="rect">
            <a:avLst/>
          </a:prstGeom>
        </p:spPr>
      </p:pic>
      <p:pic>
        <p:nvPicPr>
          <p:cNvPr id="8" name="Immagine 4">
            <a:extLst>
              <a:ext uri="{FF2B5EF4-FFF2-40B4-BE49-F238E27FC236}">
                <a16:creationId xmlns:a16="http://schemas.microsoft.com/office/drawing/2014/main" id="{3F6DA434-DC32-9DF6-8CA6-CB5C0B4F07AB}"/>
              </a:ext>
            </a:extLst>
          </p:cNvPr>
          <p:cNvPicPr>
            <a:picLocks noChangeAspect="1"/>
          </p:cNvPicPr>
          <p:nvPr/>
        </p:nvPicPr>
        <p:blipFill rotWithShape="1">
          <a:blip r:embed="rId2"/>
          <a:srcRect t="20167" r="61281" b="42258"/>
          <a:stretch/>
        </p:blipFill>
        <p:spPr>
          <a:xfrm>
            <a:off x="251520" y="1191785"/>
            <a:ext cx="3338051" cy="2023498"/>
          </a:xfrm>
          <a:prstGeom prst="rect">
            <a:avLst/>
          </a:prstGeom>
        </p:spPr>
      </p:pic>
      <p:sp>
        <p:nvSpPr>
          <p:cNvPr id="9" name="TextBox 8">
            <a:extLst>
              <a:ext uri="{FF2B5EF4-FFF2-40B4-BE49-F238E27FC236}">
                <a16:creationId xmlns:a16="http://schemas.microsoft.com/office/drawing/2014/main" id="{8DE42166-40BE-CC61-A972-133AB1B2A993}"/>
              </a:ext>
            </a:extLst>
          </p:cNvPr>
          <p:cNvSpPr txBox="1"/>
          <p:nvPr/>
        </p:nvSpPr>
        <p:spPr>
          <a:xfrm>
            <a:off x="0" y="1036170"/>
            <a:ext cx="4036439" cy="369332"/>
          </a:xfrm>
          <a:prstGeom prst="rect">
            <a:avLst/>
          </a:prstGeom>
          <a:noFill/>
        </p:spPr>
        <p:txBody>
          <a:bodyPr wrap="square" rtlCol="0">
            <a:spAutoFit/>
          </a:bodyPr>
          <a:lstStyle/>
          <a:p>
            <a:r>
              <a:rPr lang="en-GB" sz="1800" dirty="0"/>
              <a:t>Sequentially compute loglikelihood:</a:t>
            </a:r>
            <a:endParaRPr lang="en-US" sz="1800" dirty="0"/>
          </a:p>
        </p:txBody>
      </p:sp>
      <p:sp>
        <p:nvSpPr>
          <p:cNvPr id="2" name="Oval 1">
            <a:extLst>
              <a:ext uri="{FF2B5EF4-FFF2-40B4-BE49-F238E27FC236}">
                <a16:creationId xmlns:a16="http://schemas.microsoft.com/office/drawing/2014/main" id="{17711358-58AD-8434-CB07-B12BF9B4E800}"/>
              </a:ext>
            </a:extLst>
          </p:cNvPr>
          <p:cNvSpPr/>
          <p:nvPr/>
        </p:nvSpPr>
        <p:spPr bwMode="auto">
          <a:xfrm>
            <a:off x="4211960" y="1988840"/>
            <a:ext cx="1270463" cy="936104"/>
          </a:xfrm>
          <a:prstGeom prst="ellipse">
            <a:avLst/>
          </a:prstGeom>
          <a:noFill/>
          <a:ln w="9525" cap="flat" cmpd="sng" algn="ctr">
            <a:solidFill>
              <a:srgbClr val="FF0000"/>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ndParaRPr>
          </a:p>
        </p:txBody>
      </p:sp>
      <p:sp>
        <p:nvSpPr>
          <p:cNvPr id="6" name="Oval 5">
            <a:extLst>
              <a:ext uri="{FF2B5EF4-FFF2-40B4-BE49-F238E27FC236}">
                <a16:creationId xmlns:a16="http://schemas.microsoft.com/office/drawing/2014/main" id="{1CE06A50-0D8A-CF0A-1D3F-B2A432623BDB}"/>
              </a:ext>
            </a:extLst>
          </p:cNvPr>
          <p:cNvSpPr/>
          <p:nvPr/>
        </p:nvSpPr>
        <p:spPr bwMode="auto">
          <a:xfrm>
            <a:off x="4211960" y="5013176"/>
            <a:ext cx="1270463" cy="936104"/>
          </a:xfrm>
          <a:prstGeom prst="ellipse">
            <a:avLst/>
          </a:prstGeom>
          <a:noFill/>
          <a:ln w="9525" cap="flat" cmpd="sng" algn="ctr">
            <a:solidFill>
              <a:srgbClr val="FF0000"/>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ndParaRP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C5A08C81-8045-F81F-4B54-93E134EA139E}"/>
                  </a:ext>
                </a:extLst>
              </p:cNvPr>
              <p:cNvSpPr txBox="1"/>
              <p:nvPr/>
            </p:nvSpPr>
            <p:spPr>
              <a:xfrm>
                <a:off x="407724" y="2933112"/>
                <a:ext cx="347852" cy="12557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m:t>
                      </m:r>
                    </m:oMath>
                  </m:oMathPara>
                </a14:m>
                <a:endParaRPr lang="en-US" dirty="0"/>
              </a:p>
              <a:p>
                <a:endParaRPr lang="en-US" dirty="0"/>
              </a:p>
              <a:p>
                <a:r>
                  <a:rPr lang="en-US" dirty="0"/>
                  <a:t> </a:t>
                </a:r>
              </a:p>
            </p:txBody>
          </p:sp>
        </mc:Choice>
        <mc:Fallback xmlns="">
          <p:sp>
            <p:nvSpPr>
              <p:cNvPr id="11" name="TextBox 10">
                <a:extLst>
                  <a:ext uri="{FF2B5EF4-FFF2-40B4-BE49-F238E27FC236}">
                    <a16:creationId xmlns:a16="http://schemas.microsoft.com/office/drawing/2014/main" id="{C5A08C81-8045-F81F-4B54-93E134EA139E}"/>
                  </a:ext>
                </a:extLst>
              </p:cNvPr>
              <p:cNvSpPr txBox="1">
                <a:spLocks noRot="1" noChangeAspect="1" noMove="1" noResize="1" noEditPoints="1" noAdjustHandles="1" noChangeArrowheads="1" noChangeShapeType="1" noTextEdit="1"/>
              </p:cNvSpPr>
              <p:nvPr/>
            </p:nvSpPr>
            <p:spPr>
              <a:xfrm>
                <a:off x="407724" y="2933112"/>
                <a:ext cx="347852" cy="1255728"/>
              </a:xfrm>
              <a:prstGeom prst="rect">
                <a:avLst/>
              </a:prstGeom>
              <a:blipFill>
                <a:blip r:embed="rId3"/>
                <a:stretch>
                  <a:fillRect l="-1578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DD025FF3-FE90-BBEE-3E45-F5BC3510AC9C}"/>
                  </a:ext>
                </a:extLst>
              </p:cNvPr>
              <p:cNvSpPr txBox="1"/>
              <p:nvPr/>
            </p:nvSpPr>
            <p:spPr>
              <a:xfrm>
                <a:off x="251520" y="3537421"/>
                <a:ext cx="3528392" cy="1538370"/>
              </a:xfrm>
              <a:prstGeom prst="rect">
                <a:avLst/>
              </a:prstGeom>
              <a:noFill/>
            </p:spPr>
            <p:txBody>
              <a:bodyPr wrap="square">
                <a:spAutoFit/>
              </a:bodyPr>
              <a:lstStyle/>
              <a:p>
                <a:pPr algn="l"/>
                <a:r>
                  <a:rPr lang="en-US" sz="1800" dirty="0"/>
                  <a:t>Set decision boundaries:</a:t>
                </a:r>
              </a:p>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𝐴</m:t>
                      </m:r>
                      <m:r>
                        <a:rPr lang="en-GB" sz="2000" b="0" i="1" smtClean="0">
                          <a:latin typeface="Cambria Math" panose="02040503050406030204" pitchFamily="18" charset="0"/>
                        </a:rPr>
                        <m:t>=</m:t>
                      </m:r>
                      <m:func>
                        <m:funcPr>
                          <m:ctrlPr>
                            <a:rPr lang="en-GB" sz="2000" b="0" i="1" smtClean="0">
                              <a:latin typeface="Cambria Math" panose="02040503050406030204" pitchFamily="18" charset="0"/>
                            </a:rPr>
                          </m:ctrlPr>
                        </m:funcPr>
                        <m:fName>
                          <m:r>
                            <m:rPr>
                              <m:sty m:val="p"/>
                            </m:rPr>
                            <a:rPr lang="en-GB" sz="2000" b="0" i="0" smtClean="0">
                              <a:latin typeface="Cambria Math" panose="02040503050406030204" pitchFamily="18" charset="0"/>
                            </a:rPr>
                            <m:t>ln</m:t>
                          </m:r>
                        </m:fName>
                        <m:e>
                          <m:f>
                            <m:fPr>
                              <m:ctrlPr>
                                <a:rPr lang="en-GB" sz="2000" i="1">
                                  <a:latin typeface="Cambria Math" panose="02040503050406030204" pitchFamily="18" charset="0"/>
                                </a:rPr>
                              </m:ctrlPr>
                            </m:fPr>
                            <m:num>
                              <m:r>
                                <a:rPr lang="en-GB" sz="2000" i="1">
                                  <a:latin typeface="Cambria Math" panose="02040503050406030204" pitchFamily="18" charset="0"/>
                                </a:rPr>
                                <m:t>1−</m:t>
                              </m:r>
                              <m:r>
                                <a:rPr lang="en-GB" sz="2000" i="1">
                                  <a:latin typeface="Cambria Math" panose="02040503050406030204" pitchFamily="18" charset="0"/>
                                  <a:ea typeface="Cambria Math" panose="02040503050406030204" pitchFamily="18" charset="0"/>
                                </a:rPr>
                                <m:t>𝛽</m:t>
                              </m:r>
                            </m:num>
                            <m:den>
                              <m:r>
                                <a:rPr lang="en-GB" sz="2000" i="1">
                                  <a:latin typeface="Cambria Math" panose="02040503050406030204" pitchFamily="18" charset="0"/>
                                  <a:ea typeface="Cambria Math" panose="02040503050406030204" pitchFamily="18" charset="0"/>
                                </a:rPr>
                                <m:t>𝛼</m:t>
                              </m:r>
                            </m:den>
                          </m:f>
                        </m:e>
                      </m:func>
                    </m:oMath>
                    <m:oMath xmlns:m="http://schemas.openxmlformats.org/officeDocument/2006/math">
                      <m:r>
                        <a:rPr lang="en-GB" sz="2000" b="0" i="1" smtClean="0">
                          <a:latin typeface="Cambria Math" panose="02040503050406030204" pitchFamily="18" charset="0"/>
                        </a:rPr>
                        <m:t>𝐵</m:t>
                      </m:r>
                      <m:r>
                        <a:rPr lang="en-GB" sz="2000" b="0" i="1" smtClean="0">
                          <a:latin typeface="Cambria Math" panose="02040503050406030204" pitchFamily="18" charset="0"/>
                        </a:rPr>
                        <m:t>=</m:t>
                      </m:r>
                      <m:func>
                        <m:funcPr>
                          <m:ctrlPr>
                            <a:rPr lang="en-GB" sz="2000" i="1">
                              <a:latin typeface="Cambria Math" panose="02040503050406030204" pitchFamily="18" charset="0"/>
                            </a:rPr>
                          </m:ctrlPr>
                        </m:funcPr>
                        <m:fName>
                          <m:r>
                            <m:rPr>
                              <m:sty m:val="p"/>
                            </m:rPr>
                            <a:rPr lang="en-GB" sz="2000">
                              <a:latin typeface="Cambria Math" panose="02040503050406030204" pitchFamily="18" charset="0"/>
                            </a:rPr>
                            <m:t>ln</m:t>
                          </m:r>
                        </m:fName>
                        <m:e>
                          <m:f>
                            <m:fPr>
                              <m:ctrlPr>
                                <a:rPr lang="en-GB" sz="2000" i="1">
                                  <a:latin typeface="Cambria Math" panose="02040503050406030204" pitchFamily="18" charset="0"/>
                                </a:rPr>
                              </m:ctrlPr>
                            </m:fPr>
                            <m:num>
                              <m:r>
                                <a:rPr lang="en-GB" sz="2000" i="1">
                                  <a:latin typeface="Cambria Math" panose="02040503050406030204" pitchFamily="18" charset="0"/>
                                  <a:ea typeface="Cambria Math" panose="02040503050406030204" pitchFamily="18" charset="0"/>
                                </a:rPr>
                                <m:t>𝛽</m:t>
                              </m:r>
                            </m:num>
                            <m:den>
                              <m:r>
                                <a:rPr lang="en-GB" sz="2000" b="0" i="1" smtClean="0">
                                  <a:latin typeface="Cambria Math" panose="02040503050406030204" pitchFamily="18" charset="0"/>
                                  <a:ea typeface="Cambria Math" panose="02040503050406030204" pitchFamily="18" charset="0"/>
                                </a:rPr>
                                <m:t>1−</m:t>
                              </m:r>
                              <m:r>
                                <a:rPr lang="en-GB" sz="2000" i="1">
                                  <a:latin typeface="Cambria Math" panose="02040503050406030204" pitchFamily="18" charset="0"/>
                                  <a:ea typeface="Cambria Math" panose="02040503050406030204" pitchFamily="18" charset="0"/>
                                </a:rPr>
                                <m:t>𝛼</m:t>
                              </m:r>
                            </m:den>
                          </m:f>
                        </m:e>
                      </m:func>
                    </m:oMath>
                  </m:oMathPara>
                </a14:m>
                <a:endParaRPr lang="en-US" sz="2000" dirty="0"/>
              </a:p>
            </p:txBody>
          </p:sp>
        </mc:Choice>
        <mc:Fallback xmlns="">
          <p:sp>
            <p:nvSpPr>
              <p:cNvPr id="13" name="TextBox 12">
                <a:extLst>
                  <a:ext uri="{FF2B5EF4-FFF2-40B4-BE49-F238E27FC236}">
                    <a16:creationId xmlns:a16="http://schemas.microsoft.com/office/drawing/2014/main" id="{DD025FF3-FE90-BBEE-3E45-F5BC3510AC9C}"/>
                  </a:ext>
                </a:extLst>
              </p:cNvPr>
              <p:cNvSpPr txBox="1">
                <a:spLocks noRot="1" noChangeAspect="1" noMove="1" noResize="1" noEditPoints="1" noAdjustHandles="1" noChangeArrowheads="1" noChangeShapeType="1" noTextEdit="1"/>
              </p:cNvSpPr>
              <p:nvPr/>
            </p:nvSpPr>
            <p:spPr>
              <a:xfrm>
                <a:off x="251520" y="3537421"/>
                <a:ext cx="3528392" cy="1538370"/>
              </a:xfrm>
              <a:prstGeom prst="rect">
                <a:avLst/>
              </a:prstGeom>
              <a:blipFill>
                <a:blip r:embed="rId4"/>
                <a:stretch>
                  <a:fillRect l="-1382" t="-1976"/>
                </a:stretch>
              </a:blipFill>
            </p:spPr>
            <p:txBody>
              <a:bodyPr/>
              <a:lstStyle/>
              <a:p>
                <a:r>
                  <a:rPr lang="en-US">
                    <a:noFill/>
                  </a:rPr>
                  <a:t> </a:t>
                </a:r>
              </a:p>
            </p:txBody>
          </p:sp>
        </mc:Fallback>
      </mc:AlternateContent>
      <p:sp>
        <p:nvSpPr>
          <p:cNvPr id="14" name="Arrow: Right 13">
            <a:extLst>
              <a:ext uri="{FF2B5EF4-FFF2-40B4-BE49-F238E27FC236}">
                <a16:creationId xmlns:a16="http://schemas.microsoft.com/office/drawing/2014/main" id="{912FD005-E748-174A-BA5F-4071BE3C47C6}"/>
              </a:ext>
            </a:extLst>
          </p:cNvPr>
          <p:cNvSpPr/>
          <p:nvPr/>
        </p:nvSpPr>
        <p:spPr bwMode="auto">
          <a:xfrm>
            <a:off x="35496" y="5949280"/>
            <a:ext cx="539626" cy="369332"/>
          </a:xfrm>
          <a:prstGeom prst="rightArrow">
            <a:avLst/>
          </a:prstGeom>
          <a:solidFill>
            <a:srgbClr val="FFFFFF"/>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ndParaRP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C17B65A9-20E1-81AF-4122-4863BD5F2A2B}"/>
                  </a:ext>
                </a:extLst>
              </p:cNvPr>
              <p:cNvSpPr txBox="1"/>
              <p:nvPr/>
            </p:nvSpPr>
            <p:spPr>
              <a:xfrm>
                <a:off x="683568" y="5589240"/>
                <a:ext cx="3960440" cy="923330"/>
              </a:xfrm>
              <a:prstGeom prst="rect">
                <a:avLst/>
              </a:prstGeom>
              <a:noFill/>
            </p:spPr>
            <p:txBody>
              <a:bodyPr wrap="square" rtlCol="0">
                <a:spAutoFit/>
              </a:bodyPr>
              <a:lstStyle/>
              <a:p>
                <a:pPr algn="l"/>
                <a:r>
                  <a:rPr lang="en-GB" sz="1800" dirty="0"/>
                  <a:t>You are sure you will meet requirements on false and missed alarms (</a:t>
                </a:r>
                <a14:m>
                  <m:oMath xmlns:m="http://schemas.openxmlformats.org/officeDocument/2006/math">
                    <m:r>
                      <a:rPr lang="en-GB" sz="1800" i="1" smtClean="0">
                        <a:latin typeface="Cambria Math" panose="02040503050406030204" pitchFamily="18" charset="0"/>
                        <a:ea typeface="Cambria Math" panose="02040503050406030204" pitchFamily="18" charset="0"/>
                      </a:rPr>
                      <m:t>𝛼</m:t>
                    </m:r>
                  </m:oMath>
                </a14:m>
                <a:r>
                  <a:rPr lang="en-GB" sz="1800" dirty="0"/>
                  <a:t> and </a:t>
                </a:r>
                <a14:m>
                  <m:oMath xmlns:m="http://schemas.openxmlformats.org/officeDocument/2006/math">
                    <m:r>
                      <a:rPr lang="en-GB" sz="1800" i="1">
                        <a:latin typeface="Cambria Math" panose="02040503050406030204" pitchFamily="18" charset="0"/>
                        <a:ea typeface="Cambria Math" panose="02040503050406030204" pitchFamily="18" charset="0"/>
                      </a:rPr>
                      <m:t>𝛽</m:t>
                    </m:r>
                  </m:oMath>
                </a14:m>
                <a:r>
                  <a:rPr lang="en-GB" sz="1800" dirty="0"/>
                  <a:t>)!</a:t>
                </a:r>
                <a:endParaRPr lang="en-US" sz="1800" dirty="0"/>
              </a:p>
            </p:txBody>
          </p:sp>
        </mc:Choice>
        <mc:Fallback xmlns="">
          <p:sp>
            <p:nvSpPr>
              <p:cNvPr id="15" name="TextBox 14">
                <a:extLst>
                  <a:ext uri="{FF2B5EF4-FFF2-40B4-BE49-F238E27FC236}">
                    <a16:creationId xmlns:a16="http://schemas.microsoft.com/office/drawing/2014/main" id="{C17B65A9-20E1-81AF-4122-4863BD5F2A2B}"/>
                  </a:ext>
                </a:extLst>
              </p:cNvPr>
              <p:cNvSpPr txBox="1">
                <a:spLocks noRot="1" noChangeAspect="1" noMove="1" noResize="1" noEditPoints="1" noAdjustHandles="1" noChangeArrowheads="1" noChangeShapeType="1" noTextEdit="1"/>
              </p:cNvSpPr>
              <p:nvPr/>
            </p:nvSpPr>
            <p:spPr>
              <a:xfrm>
                <a:off x="683568" y="5589240"/>
                <a:ext cx="3960440" cy="923330"/>
              </a:xfrm>
              <a:prstGeom prst="rect">
                <a:avLst/>
              </a:prstGeom>
              <a:blipFill>
                <a:blip r:embed="rId5"/>
                <a:stretch>
                  <a:fillRect l="-1231" t="-3974" b="-9934"/>
                </a:stretch>
              </a:blipFill>
            </p:spPr>
            <p:txBody>
              <a:bodyPr/>
              <a:lstStyle/>
              <a:p>
                <a:r>
                  <a:rPr lang="en-US">
                    <a:noFill/>
                  </a:rPr>
                  <a:t> </a:t>
                </a:r>
              </a:p>
            </p:txBody>
          </p:sp>
        </mc:Fallback>
      </mc:AlternateContent>
    </p:spTree>
    <p:extLst>
      <p:ext uri="{BB962C8B-B14F-4D97-AF65-F5344CB8AC3E}">
        <p14:creationId xmlns:p14="http://schemas.microsoft.com/office/powerpoint/2010/main" val="8669375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olo 1"/>
              <p:cNvSpPr>
                <a:spLocks noGrp="1"/>
              </p:cNvSpPr>
              <p:nvPr>
                <p:ph type="title"/>
              </p:nvPr>
            </p:nvSpPr>
            <p:spPr>
              <a:xfrm>
                <a:off x="719138" y="34925"/>
                <a:ext cx="8317358" cy="838200"/>
              </a:xfrm>
            </p:spPr>
            <p:txBody>
              <a:bodyPr/>
              <a:lstStyle/>
              <a:p>
                <a:pPr/>
                <a:r>
                  <a:rPr lang="en-US" dirty="0"/>
                  <a:t>SPRT FUNCTION</a:t>
                </a:r>
                <a:br>
                  <a:rPr lang="en-US" dirty="0"/>
                </a:br>
                <a14:m>
                  <m:oMathPara xmlns:m="http://schemas.openxmlformats.org/officeDocument/2006/math">
                    <m:oMathParaPr>
                      <m:jc m:val="centerGroup"/>
                    </m:oMathParaPr>
                    <m:oMath xmlns:m="http://schemas.openxmlformats.org/officeDocument/2006/math">
                      <m:d>
                        <m:dPr>
                          <m:begChr m:val="["/>
                          <m:endChr m:val="]"/>
                          <m:ctrlPr>
                            <a:rPr lang="en-US" sz="2000" i="1">
                              <a:latin typeface="Cambria Math" panose="02040503050406030204" pitchFamily="18" charset="0"/>
                              <a:cs typeface="Arial" panose="020B0604020202020204" pitchFamily="34" charset="0"/>
                            </a:rPr>
                          </m:ctrlPr>
                        </m:dPr>
                        <m:e>
                          <m:r>
                            <a:rPr lang="en-US" sz="2000" i="1">
                              <a:latin typeface="Cambria Math" panose="02040503050406030204" pitchFamily="18" charset="0"/>
                              <a:cs typeface="Arial" panose="020B0604020202020204" pitchFamily="34" charset="0"/>
                            </a:rPr>
                            <m:t>𝑺𝑷𝑹</m:t>
                          </m:r>
                          <m:sSub>
                            <m:sSubPr>
                              <m:ctrlPr>
                                <a:rPr lang="en-US" sz="2000" i="1">
                                  <a:latin typeface="Cambria Math" panose="02040503050406030204" pitchFamily="18" charset="0"/>
                                  <a:cs typeface="Arial" panose="020B0604020202020204" pitchFamily="34" charset="0"/>
                                </a:rPr>
                              </m:ctrlPr>
                            </m:sSubPr>
                            <m:e>
                              <m:r>
                                <a:rPr lang="en-US" sz="2000" i="1">
                                  <a:latin typeface="Cambria Math" panose="02040503050406030204" pitchFamily="18" charset="0"/>
                                  <a:cs typeface="Arial" panose="020B0604020202020204" pitchFamily="34" charset="0"/>
                                </a:rPr>
                                <m:t>𝑻</m:t>
                              </m:r>
                            </m:e>
                            <m:sub>
                              <m:r>
                                <a:rPr lang="en-US" sz="2000" i="1">
                                  <a:latin typeface="Cambria Math" panose="02040503050406030204" pitchFamily="18" charset="0"/>
                                  <a:cs typeface="Arial" panose="020B0604020202020204" pitchFamily="34" charset="0"/>
                                </a:rPr>
                                <m:t>𝑰𝒏𝒅𝒆𝒙</m:t>
                              </m:r>
                            </m:sub>
                          </m:sSub>
                        </m:e>
                      </m:d>
                      <m:r>
                        <a:rPr lang="en-US" sz="2000" i="1">
                          <a:latin typeface="Cambria Math" panose="02040503050406030204" pitchFamily="18" charset="0"/>
                          <a:cs typeface="Arial" panose="020B0604020202020204" pitchFamily="34" charset="0"/>
                        </a:rPr>
                        <m:t>=</m:t>
                      </m:r>
                      <m:r>
                        <a:rPr lang="en-US" sz="2000" i="1">
                          <a:latin typeface="Cambria Math" panose="02040503050406030204" pitchFamily="18" charset="0"/>
                          <a:cs typeface="Arial" panose="020B0604020202020204" pitchFamily="34" charset="0"/>
                        </a:rPr>
                        <m:t>𝑺𝑷𝑹𝑻</m:t>
                      </m:r>
                      <m:r>
                        <a:rPr lang="en-US" sz="2000" i="1">
                          <a:latin typeface="Cambria Math" panose="02040503050406030204" pitchFamily="18" charset="0"/>
                          <a:cs typeface="Arial" panose="020B0604020202020204" pitchFamily="34" charset="0"/>
                        </a:rPr>
                        <m:t>(</m:t>
                      </m:r>
                      <m:r>
                        <a:rPr lang="en-US" sz="2000" i="1">
                          <a:latin typeface="Cambria Math" panose="02040503050406030204" pitchFamily="18" charset="0"/>
                          <a:cs typeface="Arial" panose="020B0604020202020204" pitchFamily="34" charset="0"/>
                        </a:rPr>
                        <m:t>𝒕𝒆𝒔</m:t>
                      </m:r>
                      <m:sSub>
                        <m:sSubPr>
                          <m:ctrlPr>
                            <a:rPr lang="en-US" sz="2000" i="1">
                              <a:latin typeface="Cambria Math" panose="02040503050406030204" pitchFamily="18" charset="0"/>
                              <a:cs typeface="Arial" panose="020B0604020202020204" pitchFamily="34" charset="0"/>
                            </a:rPr>
                          </m:ctrlPr>
                        </m:sSubPr>
                        <m:e>
                          <m:r>
                            <a:rPr lang="en-US" sz="2000" i="1">
                              <a:latin typeface="Cambria Math" panose="02040503050406030204" pitchFamily="18" charset="0"/>
                              <a:cs typeface="Arial" panose="020B0604020202020204" pitchFamily="34" charset="0"/>
                            </a:rPr>
                            <m:t>𝒕</m:t>
                          </m:r>
                        </m:e>
                        <m:sub>
                          <m:r>
                            <a:rPr lang="en-US" sz="2000" i="1">
                              <a:latin typeface="Cambria Math" panose="02040503050406030204" pitchFamily="18" charset="0"/>
                              <a:cs typeface="Arial" panose="020B0604020202020204" pitchFamily="34" charset="0"/>
                            </a:rPr>
                            <m:t>𝒏𝒂𝒎𝒆</m:t>
                          </m:r>
                        </m:sub>
                      </m:sSub>
                      <m:r>
                        <a:rPr lang="en-US" sz="2000" i="1">
                          <a:latin typeface="Cambria Math" panose="02040503050406030204" pitchFamily="18" charset="0"/>
                          <a:cs typeface="Arial" panose="020B0604020202020204" pitchFamily="34" charset="0"/>
                        </a:rPr>
                        <m:t>,</m:t>
                      </m:r>
                      <m:r>
                        <a:rPr lang="en-US" sz="2000" i="1">
                          <a:latin typeface="Cambria Math" panose="02040503050406030204" pitchFamily="18" charset="0"/>
                          <a:cs typeface="Arial" panose="020B0604020202020204" pitchFamily="34" charset="0"/>
                        </a:rPr>
                        <m:t>𝒕𝒆𝒔</m:t>
                      </m:r>
                      <m:sSub>
                        <m:sSubPr>
                          <m:ctrlPr>
                            <a:rPr lang="en-US" sz="2000" i="1">
                              <a:latin typeface="Cambria Math" panose="02040503050406030204" pitchFamily="18" charset="0"/>
                              <a:cs typeface="Arial" panose="020B0604020202020204" pitchFamily="34" charset="0"/>
                            </a:rPr>
                          </m:ctrlPr>
                        </m:sSubPr>
                        <m:e>
                          <m:r>
                            <a:rPr lang="en-US" sz="2000" i="1">
                              <a:latin typeface="Cambria Math" panose="02040503050406030204" pitchFamily="18" charset="0"/>
                              <a:cs typeface="Arial" panose="020B0604020202020204" pitchFamily="34" charset="0"/>
                            </a:rPr>
                            <m:t>𝒕</m:t>
                          </m:r>
                          <m:r>
                            <a:rPr lang="en-US" sz="2000" i="1">
                              <a:latin typeface="Cambria Math" panose="02040503050406030204" pitchFamily="18" charset="0"/>
                              <a:cs typeface="Arial" panose="020B0604020202020204" pitchFamily="34" charset="0"/>
                            </a:rPr>
                            <m:t> </m:t>
                          </m:r>
                          <m:r>
                            <a:rPr lang="en-US" sz="2000" i="1">
                              <a:latin typeface="Cambria Math" panose="02040503050406030204" pitchFamily="18" charset="0"/>
                              <a:cs typeface="Arial" panose="020B0604020202020204" pitchFamily="34" charset="0"/>
                            </a:rPr>
                            <m:t>𝒓𝒆𝒄</m:t>
                          </m:r>
                        </m:e>
                        <m:sub>
                          <m:r>
                            <a:rPr lang="en-US" sz="2000" i="1">
                              <a:latin typeface="Cambria Math" panose="02040503050406030204" pitchFamily="18" charset="0"/>
                              <a:cs typeface="Arial" panose="020B0604020202020204" pitchFamily="34" charset="0"/>
                            </a:rPr>
                            <m:t>𝒏𝒂𝒎𝒆</m:t>
                          </m:r>
                        </m:sub>
                      </m:sSub>
                      <m:r>
                        <a:rPr lang="en-US" sz="2000" i="1">
                          <a:latin typeface="Cambria Math" panose="02040503050406030204" pitchFamily="18" charset="0"/>
                          <a:cs typeface="Arial" panose="020B0604020202020204" pitchFamily="34" charset="0"/>
                        </a:rPr>
                        <m:t>, </m:t>
                      </m:r>
                      <m:r>
                        <a:rPr lang="en-US" sz="2000" i="1">
                          <a:latin typeface="Cambria Math" panose="02040503050406030204" pitchFamily="18" charset="0"/>
                          <a:ea typeface="Cambria Math" panose="02040503050406030204" pitchFamily="18" charset="0"/>
                          <a:cs typeface="Arial" panose="020B0604020202020204" pitchFamily="34" charset="0"/>
                        </a:rPr>
                        <m:t>𝜶</m:t>
                      </m:r>
                      <m:r>
                        <a:rPr lang="en-US" sz="2000" i="1">
                          <a:latin typeface="Cambria Math" panose="02040503050406030204" pitchFamily="18" charset="0"/>
                          <a:ea typeface="Cambria Math" panose="02040503050406030204" pitchFamily="18" charset="0"/>
                          <a:cs typeface="Arial" panose="020B0604020202020204" pitchFamily="34" charset="0"/>
                        </a:rPr>
                        <m:t>,</m:t>
                      </m:r>
                      <m:r>
                        <a:rPr lang="en-US" sz="2000" i="1">
                          <a:latin typeface="Cambria Math" panose="02040503050406030204" pitchFamily="18" charset="0"/>
                          <a:ea typeface="Cambria Math" panose="02040503050406030204" pitchFamily="18" charset="0"/>
                          <a:cs typeface="Arial" panose="020B0604020202020204" pitchFamily="34" charset="0"/>
                        </a:rPr>
                        <m:t>𝜷</m:t>
                      </m:r>
                      <m:r>
                        <a:rPr lang="en-US" sz="2000" i="1">
                          <a:latin typeface="Cambria Math" panose="02040503050406030204" pitchFamily="18" charset="0"/>
                          <a:ea typeface="Cambria Math" panose="02040503050406030204" pitchFamily="18" charset="0"/>
                          <a:cs typeface="Arial" panose="020B0604020202020204" pitchFamily="34" charset="0"/>
                        </a:rPr>
                        <m:t>, </m:t>
                      </m:r>
                      <m:sSub>
                        <m:sSubPr>
                          <m:ctrlPr>
                            <a:rPr lang="en-US" sz="2000" i="1">
                              <a:latin typeface="Cambria Math" panose="02040503050406030204" pitchFamily="18" charset="0"/>
                              <a:ea typeface="Cambria Math" panose="02040503050406030204" pitchFamily="18" charset="0"/>
                              <a:cs typeface="Arial" panose="020B0604020202020204" pitchFamily="34" charset="0"/>
                            </a:rPr>
                          </m:ctrlPr>
                        </m:sSubPr>
                        <m:e>
                          <m:r>
                            <a:rPr lang="en-US" sz="2000" i="1">
                              <a:latin typeface="Cambria Math" panose="02040503050406030204" pitchFamily="18" charset="0"/>
                              <a:ea typeface="Cambria Math" panose="02040503050406030204" pitchFamily="18" charset="0"/>
                              <a:cs typeface="Arial" panose="020B0604020202020204" pitchFamily="34" charset="0"/>
                            </a:rPr>
                            <m:t>𝝁</m:t>
                          </m:r>
                        </m:e>
                        <m:sub>
                          <m:sSub>
                            <m:sSubPr>
                              <m:ctrlPr>
                                <a:rPr lang="en-US" sz="2000" i="1">
                                  <a:latin typeface="Cambria Math" panose="02040503050406030204" pitchFamily="18" charset="0"/>
                                  <a:ea typeface="Cambria Math" panose="02040503050406030204" pitchFamily="18" charset="0"/>
                                  <a:cs typeface="Arial" panose="020B0604020202020204" pitchFamily="34" charset="0"/>
                                </a:rPr>
                              </m:ctrlPr>
                            </m:sSubPr>
                            <m:e>
                              <m:r>
                                <a:rPr lang="en-US" sz="2000" i="1">
                                  <a:latin typeface="Cambria Math" panose="02040503050406030204" pitchFamily="18" charset="0"/>
                                  <a:ea typeface="Cambria Math" panose="02040503050406030204" pitchFamily="18" charset="0"/>
                                  <a:cs typeface="Arial" panose="020B0604020202020204" pitchFamily="34" charset="0"/>
                                </a:rPr>
                                <m:t>𝑯</m:t>
                              </m:r>
                            </m:e>
                            <m:sub>
                              <m:r>
                                <a:rPr lang="en-US" sz="2000" i="1">
                                  <a:latin typeface="Cambria Math" panose="02040503050406030204" pitchFamily="18" charset="0"/>
                                  <a:ea typeface="Cambria Math" panose="02040503050406030204" pitchFamily="18" charset="0"/>
                                  <a:cs typeface="Arial" panose="020B0604020202020204" pitchFamily="34" charset="0"/>
                                </a:rPr>
                                <m:t>𝟏</m:t>
                              </m:r>
                            </m:sub>
                          </m:sSub>
                        </m:sub>
                      </m:sSub>
                      <m:r>
                        <a:rPr lang="en-US" sz="2000" i="1">
                          <a:latin typeface="Cambria Math" panose="02040503050406030204" pitchFamily="18" charset="0"/>
                          <a:ea typeface="Cambria Math" panose="02040503050406030204" pitchFamily="18" charset="0"/>
                          <a:cs typeface="Arial" panose="020B0604020202020204" pitchFamily="34" charset="0"/>
                        </a:rPr>
                        <m:t>,</m:t>
                      </m:r>
                      <m:r>
                        <a:rPr lang="en-US" sz="2000" i="1">
                          <a:latin typeface="Cambria Math" panose="02040503050406030204" pitchFamily="18" charset="0"/>
                          <a:ea typeface="Cambria Math" panose="02040503050406030204" pitchFamily="18" charset="0"/>
                          <a:cs typeface="Arial" panose="020B0604020202020204" pitchFamily="34" charset="0"/>
                        </a:rPr>
                        <m:t>𝝈</m:t>
                      </m:r>
                      <m:r>
                        <a:rPr lang="en-US" sz="2000" i="1">
                          <a:latin typeface="Cambria Math" panose="02040503050406030204" pitchFamily="18" charset="0"/>
                          <a:cs typeface="Arial" panose="020B0604020202020204" pitchFamily="34" charset="0"/>
                        </a:rPr>
                        <m:t>)</m:t>
                      </m:r>
                    </m:oMath>
                  </m:oMathPara>
                </a14:m>
                <a:br>
                  <a:rPr lang="en-US" sz="2000" dirty="0">
                    <a:cs typeface="Arial" panose="020B0604020202020204" pitchFamily="34" charset="0"/>
                  </a:rPr>
                </a:br>
                <a:endParaRPr lang="en-US" sz="2000" dirty="0"/>
              </a:p>
            </p:txBody>
          </p:sp>
        </mc:Choice>
        <mc:Fallback xmlns="">
          <p:sp>
            <p:nvSpPr>
              <p:cNvPr id="2" name="Titolo 1"/>
              <p:cNvSpPr>
                <a:spLocks noGrp="1" noRot="1" noChangeAspect="1" noMove="1" noResize="1" noEditPoints="1" noAdjustHandles="1" noChangeArrowheads="1" noChangeShapeType="1" noTextEdit="1"/>
              </p:cNvSpPr>
              <p:nvPr>
                <p:ph type="title"/>
              </p:nvPr>
            </p:nvSpPr>
            <p:spPr>
              <a:xfrm>
                <a:off x="719138" y="34925"/>
                <a:ext cx="8317358" cy="838200"/>
              </a:xfrm>
              <a:blipFill>
                <a:blip r:embed="rId2"/>
                <a:stretch>
                  <a:fillRect l="-2053" t="-10219"/>
                </a:stretch>
              </a:blipFill>
            </p:spPr>
            <p:txBody>
              <a:bodyPr/>
              <a:lstStyle/>
              <a:p>
                <a:r>
                  <a:rPr lang="en-US">
                    <a:noFill/>
                  </a:rPr>
                  <a:t> </a:t>
                </a:r>
              </a:p>
            </p:txBody>
          </p:sp>
        </mc:Fallback>
      </mc:AlternateContent>
      <p:sp>
        <p:nvSpPr>
          <p:cNvPr id="4" name="Segnaposto numero diapositiva 3"/>
          <p:cNvSpPr>
            <a:spLocks noGrp="1"/>
          </p:cNvSpPr>
          <p:nvPr>
            <p:ph type="sldNum" sz="quarter" idx="10"/>
          </p:nvPr>
        </p:nvSpPr>
        <p:spPr>
          <a:xfrm>
            <a:off x="8748464" y="51662"/>
            <a:ext cx="1204360" cy="246221"/>
          </a:xfrm>
        </p:spPr>
        <p:txBody>
          <a:bodyPr/>
          <a:lstStyle/>
          <a:p>
            <a:pPr eaLnBrk="0" fontAlgn="base" hangingPunct="0">
              <a:spcBef>
                <a:spcPct val="20000"/>
              </a:spcBef>
              <a:spcAft>
                <a:spcPct val="0"/>
              </a:spcAft>
              <a:defRPr/>
            </a:pPr>
            <a:fld id="{16E7A762-2197-4287-9D35-A49584CBF567}" type="slidenum">
              <a:rPr lang="it-IT">
                <a:latin typeface="Arial" charset="0"/>
              </a:rPr>
              <a:pPr eaLnBrk="0" fontAlgn="base" hangingPunct="0">
                <a:spcBef>
                  <a:spcPct val="20000"/>
                </a:spcBef>
                <a:spcAft>
                  <a:spcPct val="0"/>
                </a:spcAft>
                <a:defRPr/>
              </a:pPr>
              <a:t>22</a:t>
            </a:fld>
            <a:endParaRPr lang="it-IT" dirty="0">
              <a:latin typeface="Arial" charset="0"/>
            </a:endParaRPr>
          </a:p>
        </p:txBody>
      </p:sp>
      <mc:AlternateContent xmlns:mc="http://schemas.openxmlformats.org/markup-compatibility/2006" xmlns:a14="http://schemas.microsoft.com/office/drawing/2010/main">
        <mc:Choice Requires="a14">
          <p:sp>
            <p:nvSpPr>
              <p:cNvPr id="6" name="Segnaposto contenuto 5"/>
              <p:cNvSpPr txBox="1">
                <a:spLocks/>
              </p:cNvSpPr>
              <p:nvPr/>
            </p:nvSpPr>
            <p:spPr bwMode="auto">
              <a:xfrm>
                <a:off x="693372" y="1052736"/>
                <a:ext cx="8229600" cy="22098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algn="just">
                  <a:defRPr/>
                </a:pPr>
                <a:r>
                  <a:rPr lang="en-US" sz="1600" b="1" kern="0" dirty="0">
                    <a:solidFill>
                      <a:srgbClr val="000000"/>
                    </a:solidFill>
                    <a:cs typeface="Arial" panose="020B0604020202020204" pitchFamily="34" charset="0"/>
                  </a:rPr>
                  <a:t>OUTPUT:</a:t>
                </a:r>
              </a:p>
              <a:p>
                <a:pPr marL="285750" indent="-285750" algn="just">
                  <a:buFont typeface="Arial" panose="020B0604020202020204" pitchFamily="34" charset="0"/>
                  <a:buChar char="•"/>
                  <a:defRPr/>
                </a:pPr>
                <a14:m>
                  <m:oMath xmlns:m="http://schemas.openxmlformats.org/officeDocument/2006/math">
                    <m:r>
                      <a:rPr lang="en-US" sz="1600" i="1">
                        <a:solidFill>
                          <a:srgbClr val="000000"/>
                        </a:solidFill>
                        <a:latin typeface="Cambria Math" panose="02040503050406030204" pitchFamily="18" charset="0"/>
                        <a:cs typeface="Arial" panose="020B0604020202020204" pitchFamily="34" charset="0"/>
                      </a:rPr>
                      <m:t>𝑆𝑃𝑅</m:t>
                    </m:r>
                    <m:sSub>
                      <m:sSubPr>
                        <m:ctrlPr>
                          <a:rPr lang="en-US" sz="1600" i="1">
                            <a:solidFill>
                              <a:srgbClr val="000000"/>
                            </a:solidFill>
                            <a:latin typeface="Cambria Math" panose="02040503050406030204" pitchFamily="18" charset="0"/>
                            <a:cs typeface="Arial" panose="020B0604020202020204" pitchFamily="34" charset="0"/>
                          </a:rPr>
                        </m:ctrlPr>
                      </m:sSubPr>
                      <m:e>
                        <m:r>
                          <a:rPr lang="en-US" sz="1600" i="1">
                            <a:solidFill>
                              <a:srgbClr val="000000"/>
                            </a:solidFill>
                            <a:latin typeface="Cambria Math" panose="02040503050406030204" pitchFamily="18" charset="0"/>
                            <a:cs typeface="Arial" panose="020B0604020202020204" pitchFamily="34" charset="0"/>
                          </a:rPr>
                          <m:t>𝑇</m:t>
                        </m:r>
                      </m:e>
                      <m:sub>
                        <m:r>
                          <a:rPr lang="en-US" sz="1600" i="1">
                            <a:solidFill>
                              <a:srgbClr val="000000"/>
                            </a:solidFill>
                            <a:latin typeface="Cambria Math" panose="02040503050406030204" pitchFamily="18" charset="0"/>
                            <a:cs typeface="Arial" panose="020B0604020202020204" pitchFamily="34" charset="0"/>
                          </a:rPr>
                          <m:t>𝐼𝑛𝑑𝑒𝑥</m:t>
                        </m:r>
                      </m:sub>
                    </m:sSub>
                    <m:r>
                      <a:rPr lang="en-US" sz="1600" i="1">
                        <a:solidFill>
                          <a:srgbClr val="000000"/>
                        </a:solidFill>
                        <a:latin typeface="Cambria Math" panose="02040503050406030204" pitchFamily="18" charset="0"/>
                        <a:cs typeface="Arial" panose="020B0604020202020204" pitchFamily="34" charset="0"/>
                      </a:rPr>
                      <m:t> </m:t>
                    </m:r>
                  </m:oMath>
                </a14:m>
                <a:r>
                  <a:rPr lang="en-US" sz="1600" kern="0" dirty="0">
                    <a:solidFill>
                      <a:srgbClr val="000000"/>
                    </a:solidFill>
                    <a:latin typeface="Arial" charset="0"/>
                    <a:cs typeface="Arial" panose="020B0604020202020204" pitchFamily="34" charset="0"/>
                  </a:rPr>
                  <a:t>= </a:t>
                </a:r>
                <a14:m>
                  <m:oMath xmlns:m="http://schemas.openxmlformats.org/officeDocument/2006/math">
                    <m:r>
                      <a:rPr lang="en-US" sz="1600" i="1">
                        <a:solidFill>
                          <a:srgbClr val="000000"/>
                        </a:solidFill>
                        <a:latin typeface="Cambria Math" panose="02040503050406030204" pitchFamily="18" charset="0"/>
                        <a:cs typeface="Arial" panose="020B0604020202020204" pitchFamily="34" charset="0"/>
                      </a:rPr>
                      <m:t>𝑁</m:t>
                    </m:r>
                  </m:oMath>
                </a14:m>
                <a:r>
                  <a:rPr lang="en-GB" sz="1600" dirty="0">
                    <a:solidFill>
                      <a:srgbClr val="000000"/>
                    </a:solidFill>
                    <a:cs typeface="Arial" panose="020B0604020202020204" pitchFamily="34" charset="0"/>
                  </a:rPr>
                  <a:t>-by-</a:t>
                </a:r>
                <a14:m>
                  <m:oMath xmlns:m="http://schemas.openxmlformats.org/officeDocument/2006/math">
                    <m:r>
                      <a:rPr lang="en-US" sz="1600" i="1">
                        <a:solidFill>
                          <a:srgbClr val="000000"/>
                        </a:solidFill>
                        <a:latin typeface="Cambria Math" panose="02040503050406030204" pitchFamily="18" charset="0"/>
                        <a:cs typeface="Arial" panose="020B0604020202020204" pitchFamily="34" charset="0"/>
                      </a:rPr>
                      <m:t>1</m:t>
                    </m:r>
                  </m:oMath>
                </a14:m>
                <a:r>
                  <a:rPr lang="en-GB" sz="1600" kern="0" dirty="0">
                    <a:solidFill>
                      <a:srgbClr val="000000"/>
                    </a:solidFill>
                    <a:cs typeface="Arial" panose="020B0604020202020204" pitchFamily="34" charset="0"/>
                  </a:rPr>
                  <a:t> vector containing the </a:t>
                </a:r>
                <a14:m>
                  <m:oMath xmlns:m="http://schemas.openxmlformats.org/officeDocument/2006/math">
                    <m:r>
                      <a:rPr lang="en-US" sz="2000" i="1">
                        <a:solidFill>
                          <a:srgbClr val="000000"/>
                        </a:solidFill>
                        <a:latin typeface="Cambria Math" panose="02040503050406030204" pitchFamily="18" charset="0"/>
                        <a:cs typeface="Arial" panose="020B0604020202020204" pitchFamily="34" charset="0"/>
                      </a:rPr>
                      <m:t>𝑆𝑃𝑅𝑇</m:t>
                    </m:r>
                    <m:r>
                      <a:rPr lang="en-US" sz="2000" b="1" i="1">
                        <a:solidFill>
                          <a:srgbClr val="000000"/>
                        </a:solidFill>
                        <a:latin typeface="Cambria Math" panose="02040503050406030204" pitchFamily="18" charset="0"/>
                        <a:cs typeface="Arial" panose="020B0604020202020204" pitchFamily="34" charset="0"/>
                      </a:rPr>
                      <m:t> </m:t>
                    </m:r>
                  </m:oMath>
                </a14:m>
                <a:r>
                  <a:rPr lang="en-US" sz="1600" kern="0" dirty="0">
                    <a:solidFill>
                      <a:srgbClr val="000000"/>
                    </a:solidFill>
                    <a:latin typeface="Arial" charset="0"/>
                    <a:cs typeface="Arial" panose="020B0604020202020204" pitchFamily="34" charset="0"/>
                    <a:sym typeface="Wingdings" panose="05000000000000000000" pitchFamily="2" charset="2"/>
                  </a:rPr>
                  <a:t> index</a:t>
                </a:r>
                <a:endParaRPr lang="en-GB" sz="1600" kern="0" dirty="0">
                  <a:solidFill>
                    <a:srgbClr val="000000"/>
                  </a:solidFill>
                  <a:latin typeface="Arial" charset="0"/>
                  <a:cs typeface="Arial" panose="020B0604020202020204" pitchFamily="34" charset="0"/>
                </a:endParaRPr>
              </a:p>
              <a:p>
                <a:pPr algn="just" eaLnBrk="0" fontAlgn="base" hangingPunct="0">
                  <a:spcBef>
                    <a:spcPct val="20000"/>
                  </a:spcBef>
                  <a:spcAft>
                    <a:spcPct val="0"/>
                  </a:spcAft>
                  <a:defRPr/>
                </a:pPr>
                <a:r>
                  <a:rPr lang="en-US" sz="1600" b="1" kern="0" dirty="0">
                    <a:solidFill>
                      <a:srgbClr val="000000"/>
                    </a:solidFill>
                    <a:latin typeface="Arial" charset="0"/>
                    <a:cs typeface="Arial" panose="020B0604020202020204" pitchFamily="34" charset="0"/>
                  </a:rPr>
                  <a:t>INPUTS:</a:t>
                </a:r>
              </a:p>
              <a:p>
                <a:pPr marL="285750" indent="-285750" algn="just" eaLnBrk="0" fontAlgn="base" hangingPunct="0">
                  <a:spcBef>
                    <a:spcPct val="20000"/>
                  </a:spcBef>
                  <a:spcAft>
                    <a:spcPct val="0"/>
                  </a:spcAft>
                  <a:buFont typeface="Arial" panose="020B0604020202020204" pitchFamily="34" charset="0"/>
                  <a:buChar char="•"/>
                  <a:defRPr/>
                </a:pPr>
                <a14:m>
                  <m:oMath xmlns:m="http://schemas.openxmlformats.org/officeDocument/2006/math">
                    <m:r>
                      <a:rPr lang="en-US" sz="1600" i="1">
                        <a:solidFill>
                          <a:srgbClr val="000000"/>
                        </a:solidFill>
                        <a:latin typeface="Cambria Math" panose="02040503050406030204" pitchFamily="18" charset="0"/>
                        <a:cs typeface="Arial" panose="020B0604020202020204" pitchFamily="34" charset="0"/>
                      </a:rPr>
                      <m:t>𝑡𝑒𝑠</m:t>
                    </m:r>
                    <m:sSub>
                      <m:sSubPr>
                        <m:ctrlPr>
                          <a:rPr lang="en-US" sz="1600" i="1">
                            <a:solidFill>
                              <a:srgbClr val="000000"/>
                            </a:solidFill>
                            <a:latin typeface="Cambria Math" panose="02040503050406030204" pitchFamily="18" charset="0"/>
                            <a:cs typeface="Arial" panose="020B0604020202020204" pitchFamily="34" charset="0"/>
                          </a:rPr>
                        </m:ctrlPr>
                      </m:sSubPr>
                      <m:e>
                        <m:r>
                          <a:rPr lang="en-US" sz="1600" i="1">
                            <a:solidFill>
                              <a:srgbClr val="000000"/>
                            </a:solidFill>
                            <a:latin typeface="Cambria Math" panose="02040503050406030204" pitchFamily="18" charset="0"/>
                            <a:cs typeface="Arial" panose="020B0604020202020204" pitchFamily="34" charset="0"/>
                          </a:rPr>
                          <m:t>𝑡</m:t>
                        </m:r>
                      </m:e>
                      <m:sub>
                        <m:r>
                          <a:rPr lang="en-US" sz="1600" i="1">
                            <a:solidFill>
                              <a:srgbClr val="000000"/>
                            </a:solidFill>
                            <a:latin typeface="Cambria Math" panose="02040503050406030204" pitchFamily="18" charset="0"/>
                            <a:cs typeface="Arial" panose="020B0604020202020204" pitchFamily="34" charset="0"/>
                          </a:rPr>
                          <m:t>𝑛𝑎𝑚𝑒</m:t>
                        </m:r>
                      </m:sub>
                    </m:sSub>
                  </m:oMath>
                </a14:m>
                <a:r>
                  <a:rPr lang="en-US" sz="1600" kern="0" dirty="0">
                    <a:solidFill>
                      <a:srgbClr val="000000"/>
                    </a:solidFill>
                    <a:latin typeface="Arial" charset="0"/>
                    <a:cs typeface="Arial" panose="020B0604020202020204" pitchFamily="34" charset="0"/>
                  </a:rPr>
                  <a:t> = </a:t>
                </a:r>
                <a14:m>
                  <m:oMath xmlns:m="http://schemas.openxmlformats.org/officeDocument/2006/math">
                    <m:r>
                      <a:rPr lang="en-US" sz="1600" i="1">
                        <a:solidFill>
                          <a:srgbClr val="000000"/>
                        </a:solidFill>
                        <a:latin typeface="Cambria Math" panose="02040503050406030204" pitchFamily="18" charset="0"/>
                        <a:cs typeface="Arial" panose="020B0604020202020204" pitchFamily="34" charset="0"/>
                      </a:rPr>
                      <m:t>𝑁</m:t>
                    </m:r>
                  </m:oMath>
                </a14:m>
                <a:r>
                  <a:rPr lang="en-GB" sz="1600" dirty="0">
                    <a:solidFill>
                      <a:srgbClr val="000000"/>
                    </a:solidFill>
                    <a:latin typeface="Arial" charset="0"/>
                    <a:cs typeface="Arial" panose="020B0604020202020204" pitchFamily="34" charset="0"/>
                  </a:rPr>
                  <a:t>-by-</a:t>
                </a:r>
                <a14:m>
                  <m:oMath xmlns:m="http://schemas.openxmlformats.org/officeDocument/2006/math">
                    <m:r>
                      <a:rPr lang="en-US" sz="1600" i="1">
                        <a:solidFill>
                          <a:srgbClr val="000000"/>
                        </a:solidFill>
                        <a:latin typeface="Cambria Math" panose="02040503050406030204" pitchFamily="18" charset="0"/>
                        <a:cs typeface="Arial" panose="020B0604020202020204" pitchFamily="34" charset="0"/>
                      </a:rPr>
                      <m:t>1 </m:t>
                    </m:r>
                  </m:oMath>
                </a14:m>
                <a:r>
                  <a:rPr lang="en-GB" sz="1600" dirty="0">
                    <a:solidFill>
                      <a:srgbClr val="000000"/>
                    </a:solidFill>
                    <a:latin typeface="Arial" charset="0"/>
                    <a:cs typeface="Arial" panose="020B0604020202020204" pitchFamily="34" charset="0"/>
                  </a:rPr>
                  <a:t> data matrix</a:t>
                </a:r>
                <a:r>
                  <a:rPr lang="en-US" sz="1600" kern="0" dirty="0">
                    <a:solidFill>
                      <a:srgbClr val="000000"/>
                    </a:solidFill>
                    <a:latin typeface="Arial" charset="0"/>
                    <a:cs typeface="Arial" panose="020B0604020202020204" pitchFamily="34" charset="0"/>
                  </a:rPr>
                  <a:t> containing </a:t>
                </a:r>
                <a:r>
                  <a:rPr lang="en-US" sz="1600" i="1" kern="0" dirty="0">
                    <a:solidFill>
                      <a:srgbClr val="000000"/>
                    </a:solidFill>
                    <a:latin typeface="Arial" charset="0"/>
                    <a:cs typeface="Arial" panose="020B0604020202020204" pitchFamily="34" charset="0"/>
                  </a:rPr>
                  <a:t>N</a:t>
                </a:r>
                <a:r>
                  <a:rPr lang="en-US" sz="1600" kern="0" dirty="0">
                    <a:solidFill>
                      <a:srgbClr val="000000"/>
                    </a:solidFill>
                    <a:cs typeface="Arial" panose="020B0604020202020204" pitchFamily="34" charset="0"/>
                  </a:rPr>
                  <a:t> sequential</a:t>
                </a:r>
                <a:r>
                  <a:rPr lang="en-US" sz="1600" kern="0" dirty="0">
                    <a:solidFill>
                      <a:srgbClr val="000000"/>
                    </a:solidFill>
                    <a:latin typeface="Arial" charset="0"/>
                    <a:cs typeface="Arial" panose="020B0604020202020204" pitchFamily="34" charset="0"/>
                  </a:rPr>
                  <a:t> measurements of one signal</a:t>
                </a:r>
              </a:p>
              <a:p>
                <a:pPr marL="285750" indent="-285750" algn="just">
                  <a:buFont typeface="Arial" panose="020B0604020202020204" pitchFamily="34" charset="0"/>
                  <a:buChar char="•"/>
                  <a:defRPr/>
                </a:pPr>
                <a14:m>
                  <m:oMath xmlns:m="http://schemas.openxmlformats.org/officeDocument/2006/math">
                    <m:r>
                      <a:rPr lang="en-US" sz="1600" i="1">
                        <a:solidFill>
                          <a:srgbClr val="000000"/>
                        </a:solidFill>
                        <a:latin typeface="Cambria Math" panose="02040503050406030204" pitchFamily="18" charset="0"/>
                        <a:cs typeface="Arial" panose="020B0604020202020204" pitchFamily="34" charset="0"/>
                      </a:rPr>
                      <m:t>𝑡𝑒𝑠</m:t>
                    </m:r>
                    <m:sSub>
                      <m:sSubPr>
                        <m:ctrlPr>
                          <a:rPr lang="en-US" sz="1600" i="1">
                            <a:solidFill>
                              <a:srgbClr val="000000"/>
                            </a:solidFill>
                            <a:latin typeface="Cambria Math" panose="02040503050406030204" pitchFamily="18" charset="0"/>
                            <a:cs typeface="Arial" panose="020B0604020202020204" pitchFamily="34" charset="0"/>
                          </a:rPr>
                        </m:ctrlPr>
                      </m:sSubPr>
                      <m:e>
                        <m:r>
                          <a:rPr lang="en-US" sz="1600" i="1">
                            <a:solidFill>
                              <a:srgbClr val="000000"/>
                            </a:solidFill>
                            <a:latin typeface="Cambria Math" panose="02040503050406030204" pitchFamily="18" charset="0"/>
                            <a:cs typeface="Arial" panose="020B0604020202020204" pitchFamily="34" charset="0"/>
                          </a:rPr>
                          <m:t>𝑡</m:t>
                        </m:r>
                        <m:r>
                          <a:rPr lang="en-US" sz="1600" i="1">
                            <a:solidFill>
                              <a:srgbClr val="000000"/>
                            </a:solidFill>
                            <a:latin typeface="Cambria Math" panose="02040503050406030204" pitchFamily="18" charset="0"/>
                            <a:cs typeface="Arial" panose="020B0604020202020204" pitchFamily="34" charset="0"/>
                          </a:rPr>
                          <m:t> </m:t>
                        </m:r>
                        <m:r>
                          <a:rPr lang="en-US" sz="1600" i="1">
                            <a:solidFill>
                              <a:srgbClr val="000000"/>
                            </a:solidFill>
                            <a:latin typeface="Cambria Math" panose="02040503050406030204" pitchFamily="18" charset="0"/>
                            <a:cs typeface="Arial" panose="020B0604020202020204" pitchFamily="34" charset="0"/>
                          </a:rPr>
                          <m:t>𝑟𝑒𝑐</m:t>
                        </m:r>
                      </m:e>
                      <m:sub>
                        <m:r>
                          <a:rPr lang="en-US" sz="1600" i="1">
                            <a:solidFill>
                              <a:srgbClr val="000000"/>
                            </a:solidFill>
                            <a:latin typeface="Cambria Math" panose="02040503050406030204" pitchFamily="18" charset="0"/>
                            <a:cs typeface="Arial" panose="020B0604020202020204" pitchFamily="34" charset="0"/>
                          </a:rPr>
                          <m:t>𝑛𝑎𝑚𝑒</m:t>
                        </m:r>
                      </m:sub>
                    </m:sSub>
                  </m:oMath>
                </a14:m>
                <a:r>
                  <a:rPr lang="en-US" sz="1600" kern="0" dirty="0">
                    <a:solidFill>
                      <a:srgbClr val="000000"/>
                    </a:solidFill>
                    <a:latin typeface="Arial" charset="0"/>
                    <a:cs typeface="Arial" panose="020B0604020202020204" pitchFamily="34" charset="0"/>
                  </a:rPr>
                  <a:t> = </a:t>
                </a:r>
                <a14:m>
                  <m:oMath xmlns:m="http://schemas.openxmlformats.org/officeDocument/2006/math">
                    <m:r>
                      <a:rPr lang="en-US" sz="1600" i="1">
                        <a:solidFill>
                          <a:srgbClr val="000000"/>
                        </a:solidFill>
                        <a:latin typeface="Cambria Math" panose="02040503050406030204" pitchFamily="18" charset="0"/>
                        <a:cs typeface="Arial" panose="020B0604020202020204" pitchFamily="34" charset="0"/>
                      </a:rPr>
                      <m:t>𝑁</m:t>
                    </m:r>
                  </m:oMath>
                </a14:m>
                <a:r>
                  <a:rPr lang="en-GB" sz="1600" dirty="0">
                    <a:solidFill>
                      <a:srgbClr val="000000"/>
                    </a:solidFill>
                    <a:latin typeface="Arial" charset="0"/>
                    <a:cs typeface="Arial" panose="020B0604020202020204" pitchFamily="34" charset="0"/>
                  </a:rPr>
                  <a:t>-by-</a:t>
                </a:r>
                <a14:m>
                  <m:oMath xmlns:m="http://schemas.openxmlformats.org/officeDocument/2006/math">
                    <m:r>
                      <a:rPr lang="en-US" sz="1600" i="1">
                        <a:solidFill>
                          <a:srgbClr val="000000"/>
                        </a:solidFill>
                        <a:latin typeface="Cambria Math" panose="02040503050406030204" pitchFamily="18" charset="0"/>
                        <a:cs typeface="Arial" panose="020B0604020202020204" pitchFamily="34" charset="0"/>
                      </a:rPr>
                      <m:t>1 </m:t>
                    </m:r>
                  </m:oMath>
                </a14:m>
                <a:r>
                  <a:rPr lang="en-GB" sz="1600" dirty="0">
                    <a:solidFill>
                      <a:srgbClr val="000000"/>
                    </a:solidFill>
                    <a:latin typeface="Arial" charset="0"/>
                    <a:cs typeface="Arial" panose="020B0604020202020204" pitchFamily="34" charset="0"/>
                  </a:rPr>
                  <a:t>data matrix</a:t>
                </a:r>
                <a:r>
                  <a:rPr lang="en-US" sz="1600" kern="0" dirty="0">
                    <a:solidFill>
                      <a:srgbClr val="000000"/>
                    </a:solidFill>
                    <a:latin typeface="Arial" charset="0"/>
                    <a:cs typeface="Arial" panose="020B0604020202020204" pitchFamily="34" charset="0"/>
                  </a:rPr>
                  <a:t> containing the </a:t>
                </a:r>
                <a:r>
                  <a:rPr lang="en-US" sz="1600" i="1" kern="0" dirty="0">
                    <a:solidFill>
                      <a:srgbClr val="000000"/>
                    </a:solidFill>
                    <a:cs typeface="Arial" panose="020B0604020202020204" pitchFamily="34" charset="0"/>
                  </a:rPr>
                  <a:t>N</a:t>
                </a:r>
                <a:r>
                  <a:rPr lang="en-US" sz="1600" kern="0" dirty="0">
                    <a:solidFill>
                      <a:srgbClr val="000000"/>
                    </a:solidFill>
                    <a:cs typeface="Arial" panose="020B0604020202020204" pitchFamily="34" charset="0"/>
                  </a:rPr>
                  <a:t> reconstructions of the data in </a:t>
                </a:r>
                <a14:m>
                  <m:oMath xmlns:m="http://schemas.openxmlformats.org/officeDocument/2006/math">
                    <m:r>
                      <a:rPr lang="it-IT" sz="1600" b="0" i="0" smtClean="0">
                        <a:solidFill>
                          <a:srgbClr val="000000"/>
                        </a:solidFill>
                        <a:latin typeface="Cambria Math" panose="02040503050406030204" pitchFamily="18" charset="0"/>
                        <a:cs typeface="Arial" panose="020B0604020202020204" pitchFamily="34" charset="0"/>
                      </a:rPr>
                      <m:t>                                  </m:t>
                    </m:r>
                    <m:r>
                      <a:rPr lang="en-US" sz="1600" i="1">
                        <a:solidFill>
                          <a:srgbClr val="000000"/>
                        </a:solidFill>
                        <a:latin typeface="Cambria Math" panose="02040503050406030204" pitchFamily="18" charset="0"/>
                        <a:cs typeface="Arial" panose="020B0604020202020204" pitchFamily="34" charset="0"/>
                      </a:rPr>
                      <m:t>𝑡𝑒𝑠</m:t>
                    </m:r>
                    <m:sSub>
                      <m:sSubPr>
                        <m:ctrlPr>
                          <a:rPr lang="en-US" sz="1600" i="1">
                            <a:solidFill>
                              <a:srgbClr val="000000"/>
                            </a:solidFill>
                            <a:latin typeface="Cambria Math" panose="02040503050406030204" pitchFamily="18" charset="0"/>
                            <a:cs typeface="Arial" panose="020B0604020202020204" pitchFamily="34" charset="0"/>
                          </a:rPr>
                        </m:ctrlPr>
                      </m:sSubPr>
                      <m:e>
                        <m:r>
                          <a:rPr lang="en-US" sz="1600" i="1">
                            <a:solidFill>
                              <a:srgbClr val="000000"/>
                            </a:solidFill>
                            <a:latin typeface="Cambria Math" panose="02040503050406030204" pitchFamily="18" charset="0"/>
                            <a:cs typeface="Arial" panose="020B0604020202020204" pitchFamily="34" charset="0"/>
                          </a:rPr>
                          <m:t>𝑡</m:t>
                        </m:r>
                      </m:e>
                      <m:sub>
                        <m:r>
                          <a:rPr lang="en-US" sz="1600" i="1">
                            <a:solidFill>
                              <a:srgbClr val="000000"/>
                            </a:solidFill>
                            <a:latin typeface="Cambria Math" panose="02040503050406030204" pitchFamily="18" charset="0"/>
                            <a:cs typeface="Arial" panose="020B0604020202020204" pitchFamily="34" charset="0"/>
                          </a:rPr>
                          <m:t>𝑛𝑎𝑚𝑒</m:t>
                        </m:r>
                      </m:sub>
                    </m:sSub>
                  </m:oMath>
                </a14:m>
                <a:r>
                  <a:rPr lang="en-US" sz="1600" kern="0" dirty="0">
                    <a:solidFill>
                      <a:srgbClr val="000000"/>
                    </a:solidFill>
                    <a:latin typeface="Arial" charset="0"/>
                    <a:cs typeface="Arial" panose="020B0604020202020204" pitchFamily="34" charset="0"/>
                  </a:rPr>
                  <a:t>.</a:t>
                </a:r>
              </a:p>
              <a:p>
                <a:pPr marL="285750" indent="-285750" algn="just" eaLnBrk="0" fontAlgn="base" hangingPunct="0">
                  <a:spcBef>
                    <a:spcPct val="20000"/>
                  </a:spcBef>
                  <a:spcAft>
                    <a:spcPct val="0"/>
                  </a:spcAft>
                  <a:buFont typeface="Arial" panose="020B0604020202020204" pitchFamily="34" charset="0"/>
                  <a:buChar char="•"/>
                  <a:defRPr/>
                </a:pPr>
                <a14:m>
                  <m:oMath xmlns:m="http://schemas.openxmlformats.org/officeDocument/2006/math">
                    <m:r>
                      <a:rPr lang="en-US" sz="1600" i="1">
                        <a:solidFill>
                          <a:srgbClr val="000000"/>
                        </a:solidFill>
                        <a:latin typeface="Cambria Math" panose="02040503050406030204" pitchFamily="18" charset="0"/>
                        <a:ea typeface="Cambria Math" panose="02040503050406030204" pitchFamily="18" charset="0"/>
                        <a:cs typeface="Arial" panose="020B0604020202020204" pitchFamily="34" charset="0"/>
                      </a:rPr>
                      <m:t>𝛼</m:t>
                    </m:r>
                  </m:oMath>
                </a14:m>
                <a:r>
                  <a:rPr lang="en-US" sz="1600" dirty="0">
                    <a:solidFill>
                      <a:srgbClr val="000000"/>
                    </a:solidFill>
                    <a:latin typeface="Arial" charset="0"/>
                    <a:cs typeface="Arial" panose="020B0604020202020204" pitchFamily="34" charset="0"/>
                  </a:rPr>
                  <a:t> = Desired </a:t>
                </a:r>
                <a:r>
                  <a:rPr lang="en-US" sz="1600" dirty="0">
                    <a:solidFill>
                      <a:srgbClr val="000000"/>
                    </a:solidFill>
                    <a:cs typeface="Arial" panose="020B0604020202020204" pitchFamily="34" charset="0"/>
                  </a:rPr>
                  <a:t>f</a:t>
                </a:r>
                <a:r>
                  <a:rPr lang="en-US" sz="1600" dirty="0">
                    <a:solidFill>
                      <a:srgbClr val="000000"/>
                    </a:solidFill>
                    <a:latin typeface="Arial" charset="0"/>
                    <a:cs typeface="Arial" panose="020B0604020202020204" pitchFamily="34" charset="0"/>
                  </a:rPr>
                  <a:t>alse alarm rate</a:t>
                </a:r>
              </a:p>
              <a:p>
                <a:pPr marL="285750" indent="-285750" algn="just" eaLnBrk="0" fontAlgn="base" hangingPunct="0">
                  <a:spcBef>
                    <a:spcPct val="20000"/>
                  </a:spcBef>
                  <a:spcAft>
                    <a:spcPct val="0"/>
                  </a:spcAft>
                  <a:buFont typeface="Arial" panose="020B0604020202020204" pitchFamily="34" charset="0"/>
                  <a:buChar char="•"/>
                  <a:defRPr/>
                </a:pPr>
                <a14:m>
                  <m:oMath xmlns:m="http://schemas.openxmlformats.org/officeDocument/2006/math">
                    <m:r>
                      <a:rPr lang="en-US" sz="1600" i="1">
                        <a:solidFill>
                          <a:srgbClr val="000000"/>
                        </a:solidFill>
                        <a:latin typeface="Cambria Math" panose="02040503050406030204" pitchFamily="18" charset="0"/>
                        <a:ea typeface="Cambria Math" panose="02040503050406030204" pitchFamily="18" charset="0"/>
                        <a:cs typeface="Arial" panose="020B0604020202020204" pitchFamily="34" charset="0"/>
                      </a:rPr>
                      <m:t>𝛽</m:t>
                    </m:r>
                  </m:oMath>
                </a14:m>
                <a:r>
                  <a:rPr lang="en-US" sz="1600" dirty="0">
                    <a:solidFill>
                      <a:srgbClr val="000000"/>
                    </a:solidFill>
                    <a:latin typeface="Arial" charset="0"/>
                    <a:cs typeface="Arial" panose="020B0604020202020204" pitchFamily="34" charset="0"/>
                  </a:rPr>
                  <a:t> = Desired missed alarm rate.</a:t>
                </a:r>
                <a:endParaRPr lang="en-US" sz="1600" kern="0" dirty="0">
                  <a:solidFill>
                    <a:srgbClr val="000000"/>
                  </a:solidFill>
                  <a:latin typeface="Arial" charset="0"/>
                  <a:cs typeface="Arial" panose="020B0604020202020204" pitchFamily="34" charset="0"/>
                </a:endParaRPr>
              </a:p>
              <a:p>
                <a:pPr marL="285750" indent="-285750" algn="just" eaLnBrk="0" fontAlgn="base" hangingPunct="0">
                  <a:spcBef>
                    <a:spcPct val="20000"/>
                  </a:spcBef>
                  <a:spcAft>
                    <a:spcPct val="0"/>
                  </a:spcAft>
                  <a:buFont typeface="Arial" panose="020B0604020202020204" pitchFamily="34" charset="0"/>
                  <a:buChar char="•"/>
                  <a:defRPr/>
                </a:pPr>
                <a14:m>
                  <m:oMath xmlns:m="http://schemas.openxmlformats.org/officeDocument/2006/math">
                    <m:sSub>
                      <m:sSubPr>
                        <m:ctrlPr>
                          <a:rPr lang="en-US" sz="2000" i="1">
                            <a:solidFill>
                              <a:srgbClr val="000000"/>
                            </a:solidFill>
                            <a:latin typeface="Cambria Math" panose="02040503050406030204" pitchFamily="18" charset="0"/>
                            <a:ea typeface="Cambria Math" panose="02040503050406030204" pitchFamily="18" charset="0"/>
                            <a:cs typeface="Arial" panose="020B0604020202020204" pitchFamily="34" charset="0"/>
                          </a:rPr>
                        </m:ctrlPr>
                      </m:sSubPr>
                      <m:e>
                        <m:r>
                          <a:rPr lang="en-US" sz="2000" i="1">
                            <a:solidFill>
                              <a:srgbClr val="000000"/>
                            </a:solidFill>
                            <a:latin typeface="Cambria Math" panose="02040503050406030204" pitchFamily="18" charset="0"/>
                            <a:ea typeface="Cambria Math" panose="02040503050406030204" pitchFamily="18" charset="0"/>
                            <a:cs typeface="Arial" panose="020B0604020202020204" pitchFamily="34" charset="0"/>
                          </a:rPr>
                          <m:t>𝜇</m:t>
                        </m:r>
                      </m:e>
                      <m:sub>
                        <m:sSub>
                          <m:sSubPr>
                            <m:ctrlPr>
                              <a:rPr lang="en-US" sz="2000" i="1">
                                <a:solidFill>
                                  <a:srgbClr val="000000"/>
                                </a:solidFill>
                                <a:latin typeface="Cambria Math" panose="02040503050406030204" pitchFamily="18" charset="0"/>
                                <a:ea typeface="Cambria Math" panose="02040503050406030204" pitchFamily="18" charset="0"/>
                                <a:cs typeface="Arial" panose="020B0604020202020204" pitchFamily="34" charset="0"/>
                              </a:rPr>
                            </m:ctrlPr>
                          </m:sSubPr>
                          <m:e>
                            <m:r>
                              <a:rPr lang="en-US" sz="2000" i="1">
                                <a:solidFill>
                                  <a:srgbClr val="000000"/>
                                </a:solidFill>
                                <a:latin typeface="Cambria Math" panose="02040503050406030204" pitchFamily="18" charset="0"/>
                                <a:ea typeface="Cambria Math" panose="02040503050406030204" pitchFamily="18" charset="0"/>
                                <a:cs typeface="Arial" panose="020B0604020202020204" pitchFamily="34" charset="0"/>
                              </a:rPr>
                              <m:t>𝐻</m:t>
                            </m:r>
                          </m:e>
                          <m:sub>
                            <m:r>
                              <a:rPr lang="en-US" sz="2000" i="1">
                                <a:solidFill>
                                  <a:srgbClr val="000000"/>
                                </a:solidFill>
                                <a:latin typeface="Cambria Math" panose="02040503050406030204" pitchFamily="18" charset="0"/>
                                <a:ea typeface="Cambria Math" panose="02040503050406030204" pitchFamily="18" charset="0"/>
                                <a:cs typeface="Arial" panose="020B0604020202020204" pitchFamily="34" charset="0"/>
                              </a:rPr>
                              <m:t>1</m:t>
                            </m:r>
                          </m:sub>
                        </m:sSub>
                      </m:sub>
                    </m:sSub>
                  </m:oMath>
                </a14:m>
                <a:r>
                  <a:rPr lang="en-US" sz="1600" dirty="0">
                    <a:solidFill>
                      <a:srgbClr val="000000"/>
                    </a:solidFill>
                    <a:latin typeface="Arial" charset="0"/>
                    <a:cs typeface="Arial" panose="020B0604020202020204" pitchFamily="34" charset="0"/>
                  </a:rPr>
                  <a:t>= the mean of the Gaussian distribution of </a:t>
                </a:r>
                <a14:m>
                  <m:oMath xmlns:m="http://schemas.openxmlformats.org/officeDocument/2006/math">
                    <m:sSub>
                      <m:sSubPr>
                        <m:ctrlPr>
                          <a:rPr lang="en-US" sz="1600" i="1">
                            <a:solidFill>
                              <a:srgbClr val="000000"/>
                            </a:solidFill>
                            <a:latin typeface="Cambria Math" panose="02040503050406030204" pitchFamily="18" charset="0"/>
                            <a:ea typeface="Cambria Math" panose="02040503050406030204" pitchFamily="18" charset="0"/>
                            <a:cs typeface="Arial" panose="020B0604020202020204" pitchFamily="34" charset="0"/>
                          </a:rPr>
                        </m:ctrlPr>
                      </m:sSubPr>
                      <m:e>
                        <m:r>
                          <a:rPr lang="en-US" sz="1600" i="1">
                            <a:solidFill>
                              <a:srgbClr val="000000"/>
                            </a:solidFill>
                            <a:latin typeface="Cambria Math" panose="02040503050406030204" pitchFamily="18" charset="0"/>
                            <a:ea typeface="Cambria Math" panose="02040503050406030204" pitchFamily="18" charset="0"/>
                            <a:cs typeface="Arial" panose="020B0604020202020204" pitchFamily="34" charset="0"/>
                          </a:rPr>
                          <m:t>𝐻</m:t>
                        </m:r>
                      </m:e>
                      <m:sub>
                        <m:r>
                          <a:rPr lang="en-US" sz="1600" i="1">
                            <a:solidFill>
                              <a:srgbClr val="000000"/>
                            </a:solidFill>
                            <a:latin typeface="Cambria Math" panose="02040503050406030204" pitchFamily="18" charset="0"/>
                            <a:ea typeface="Cambria Math" panose="02040503050406030204" pitchFamily="18" charset="0"/>
                            <a:cs typeface="Arial" panose="020B0604020202020204" pitchFamily="34" charset="0"/>
                          </a:rPr>
                          <m:t>1</m:t>
                        </m:r>
                      </m:sub>
                    </m:sSub>
                  </m:oMath>
                </a14:m>
                <a:r>
                  <a:rPr lang="en-US" sz="1600" dirty="0">
                    <a:solidFill>
                      <a:srgbClr val="000000"/>
                    </a:solidFill>
                    <a:latin typeface="Arial" charset="0"/>
                    <a:cs typeface="Arial" panose="020B0604020202020204" pitchFamily="34" charset="0"/>
                  </a:rPr>
                  <a:t> hypothesis (the component is working in abnormal conditions).</a:t>
                </a:r>
                <a:endParaRPr lang="en-US" sz="1600" kern="0" dirty="0">
                  <a:solidFill>
                    <a:srgbClr val="000000"/>
                  </a:solidFill>
                  <a:latin typeface="Arial" charset="0"/>
                  <a:cs typeface="Arial" panose="020B0604020202020204" pitchFamily="34" charset="0"/>
                </a:endParaRPr>
              </a:p>
              <a:p>
                <a:pPr marL="285750" indent="-285750" algn="just">
                  <a:buFont typeface="Arial" panose="020B0604020202020204" pitchFamily="34" charset="0"/>
                  <a:buChar char="•"/>
                  <a:defRPr/>
                </a:pPr>
                <a14:m>
                  <m:oMath xmlns:m="http://schemas.openxmlformats.org/officeDocument/2006/math">
                    <m:sSub>
                      <m:sSubPr>
                        <m:ctrlPr>
                          <a:rPr lang="en-US" sz="2000" i="1">
                            <a:solidFill>
                              <a:srgbClr val="000000"/>
                            </a:solidFill>
                            <a:latin typeface="Cambria Math" panose="02040503050406030204" pitchFamily="18" charset="0"/>
                            <a:ea typeface="Cambria Math" panose="02040503050406030204" pitchFamily="18" charset="0"/>
                            <a:cs typeface="Arial" panose="020B0604020202020204" pitchFamily="34" charset="0"/>
                          </a:rPr>
                        </m:ctrlPr>
                      </m:sSubPr>
                      <m:e>
                        <m:r>
                          <a:rPr lang="en-US" sz="2000" i="1">
                            <a:solidFill>
                              <a:srgbClr val="000000"/>
                            </a:solidFill>
                            <a:latin typeface="Cambria Math" panose="02040503050406030204" pitchFamily="18" charset="0"/>
                            <a:ea typeface="Cambria Math" panose="02040503050406030204" pitchFamily="18" charset="0"/>
                            <a:cs typeface="Arial" panose="020B0604020202020204" pitchFamily="34" charset="0"/>
                          </a:rPr>
                          <m:t>𝜎</m:t>
                        </m:r>
                        <m:r>
                          <a:rPr lang="en-GB" sz="2000" b="0" i="1" smtClean="0">
                            <a:solidFill>
                              <a:srgbClr val="000000"/>
                            </a:solidFill>
                            <a:latin typeface="Cambria Math" panose="02040503050406030204" pitchFamily="18" charset="0"/>
                            <a:ea typeface="Cambria Math" panose="02040503050406030204" pitchFamily="18" charset="0"/>
                            <a:cs typeface="Arial" panose="020B0604020202020204" pitchFamily="34" charset="0"/>
                          </a:rPr>
                          <m:t>=</m:t>
                        </m:r>
                        <m:r>
                          <a:rPr lang="en-US" sz="2000" i="1">
                            <a:solidFill>
                              <a:srgbClr val="000000"/>
                            </a:solidFill>
                            <a:latin typeface="Cambria Math" panose="02040503050406030204" pitchFamily="18" charset="0"/>
                            <a:ea typeface="Cambria Math" panose="02040503050406030204" pitchFamily="18" charset="0"/>
                            <a:cs typeface="Arial" panose="020B0604020202020204" pitchFamily="34" charset="0"/>
                          </a:rPr>
                          <m:t>𝜎</m:t>
                        </m:r>
                      </m:e>
                      <m:sub>
                        <m:sSub>
                          <m:sSubPr>
                            <m:ctrlPr>
                              <a:rPr lang="en-US" sz="2000" i="1">
                                <a:solidFill>
                                  <a:srgbClr val="000000"/>
                                </a:solidFill>
                                <a:latin typeface="Cambria Math" panose="02040503050406030204" pitchFamily="18" charset="0"/>
                                <a:ea typeface="Cambria Math" panose="02040503050406030204" pitchFamily="18" charset="0"/>
                                <a:cs typeface="Arial" panose="020B0604020202020204" pitchFamily="34" charset="0"/>
                              </a:rPr>
                            </m:ctrlPr>
                          </m:sSubPr>
                          <m:e>
                            <m:r>
                              <a:rPr lang="en-US" sz="2000" i="1">
                                <a:solidFill>
                                  <a:srgbClr val="000000"/>
                                </a:solidFill>
                                <a:latin typeface="Cambria Math" panose="02040503050406030204" pitchFamily="18" charset="0"/>
                                <a:ea typeface="Cambria Math" panose="02040503050406030204" pitchFamily="18" charset="0"/>
                                <a:cs typeface="Arial" panose="020B0604020202020204" pitchFamily="34" charset="0"/>
                              </a:rPr>
                              <m:t>𝐻</m:t>
                            </m:r>
                          </m:e>
                          <m:sub>
                            <m:r>
                              <a:rPr lang="en-US" sz="2000" i="1">
                                <a:solidFill>
                                  <a:srgbClr val="000000"/>
                                </a:solidFill>
                                <a:latin typeface="Cambria Math" panose="02040503050406030204" pitchFamily="18" charset="0"/>
                                <a:ea typeface="Cambria Math" panose="02040503050406030204" pitchFamily="18" charset="0"/>
                                <a:cs typeface="Arial" panose="020B0604020202020204" pitchFamily="34" charset="0"/>
                              </a:rPr>
                              <m:t>0</m:t>
                            </m:r>
                          </m:sub>
                        </m:sSub>
                      </m:sub>
                    </m:sSub>
                    <m:r>
                      <a:rPr lang="en-GB" sz="2000" b="0" i="1" smtClean="0">
                        <a:solidFill>
                          <a:srgbClr val="000000"/>
                        </a:solidFill>
                        <a:latin typeface="Cambria Math" panose="02040503050406030204" pitchFamily="18" charset="0"/>
                        <a:ea typeface="Cambria Math" panose="02040503050406030204" pitchFamily="18" charset="0"/>
                        <a:cs typeface="Arial" panose="020B0604020202020204" pitchFamily="34" charset="0"/>
                      </a:rPr>
                      <m:t>=</m:t>
                    </m:r>
                    <m:sSub>
                      <m:sSubPr>
                        <m:ctrlPr>
                          <a:rPr lang="en-US" sz="2000" i="1" smtClean="0">
                            <a:solidFill>
                              <a:srgbClr val="000000"/>
                            </a:solidFill>
                            <a:latin typeface="Cambria Math" panose="02040503050406030204" pitchFamily="18" charset="0"/>
                            <a:ea typeface="Cambria Math" panose="02040503050406030204" pitchFamily="18" charset="0"/>
                            <a:cs typeface="Arial" panose="020B0604020202020204" pitchFamily="34" charset="0"/>
                          </a:rPr>
                        </m:ctrlPr>
                      </m:sSubPr>
                      <m:e>
                        <m:r>
                          <a:rPr lang="en-US" sz="2000" i="1">
                            <a:solidFill>
                              <a:srgbClr val="000000"/>
                            </a:solidFill>
                            <a:latin typeface="Cambria Math" panose="02040503050406030204" pitchFamily="18" charset="0"/>
                            <a:ea typeface="Cambria Math" panose="02040503050406030204" pitchFamily="18" charset="0"/>
                            <a:cs typeface="Arial" panose="020B0604020202020204" pitchFamily="34" charset="0"/>
                          </a:rPr>
                          <m:t>𝜎</m:t>
                        </m:r>
                      </m:e>
                      <m:sub>
                        <m:sSub>
                          <m:sSubPr>
                            <m:ctrlPr>
                              <a:rPr lang="en-US" sz="2000" i="1">
                                <a:solidFill>
                                  <a:srgbClr val="000000"/>
                                </a:solidFill>
                                <a:latin typeface="Cambria Math" panose="02040503050406030204" pitchFamily="18" charset="0"/>
                                <a:ea typeface="Cambria Math" panose="02040503050406030204" pitchFamily="18" charset="0"/>
                                <a:cs typeface="Arial" panose="020B0604020202020204" pitchFamily="34" charset="0"/>
                              </a:rPr>
                            </m:ctrlPr>
                          </m:sSubPr>
                          <m:e>
                            <m:r>
                              <a:rPr lang="en-US" sz="2000" i="1">
                                <a:solidFill>
                                  <a:srgbClr val="000000"/>
                                </a:solidFill>
                                <a:latin typeface="Cambria Math" panose="02040503050406030204" pitchFamily="18" charset="0"/>
                                <a:ea typeface="Cambria Math" panose="02040503050406030204" pitchFamily="18" charset="0"/>
                                <a:cs typeface="Arial" panose="020B0604020202020204" pitchFamily="34" charset="0"/>
                              </a:rPr>
                              <m:t>𝐻</m:t>
                            </m:r>
                          </m:e>
                          <m:sub>
                            <m:r>
                              <a:rPr lang="en-US" sz="2000" i="1">
                                <a:solidFill>
                                  <a:srgbClr val="000000"/>
                                </a:solidFill>
                                <a:latin typeface="Cambria Math" panose="02040503050406030204" pitchFamily="18" charset="0"/>
                                <a:ea typeface="Cambria Math" panose="02040503050406030204" pitchFamily="18" charset="0"/>
                                <a:cs typeface="Arial" panose="020B0604020202020204" pitchFamily="34" charset="0"/>
                              </a:rPr>
                              <m:t>1</m:t>
                            </m:r>
                          </m:sub>
                        </m:sSub>
                      </m:sub>
                    </m:sSub>
                  </m:oMath>
                </a14:m>
                <a:r>
                  <a:rPr lang="en-US" sz="1600" dirty="0">
                    <a:solidFill>
                      <a:srgbClr val="000000"/>
                    </a:solidFill>
                    <a:latin typeface="Arial" charset="0"/>
                    <a:cs typeface="Arial" panose="020B0604020202020204" pitchFamily="34" charset="0"/>
                  </a:rPr>
                  <a:t>= variance of Gaussian distribution</a:t>
                </a:r>
              </a:p>
              <a:p>
                <a:pPr marL="285750" indent="-285750" algn="just" eaLnBrk="0" fontAlgn="base" hangingPunct="0">
                  <a:spcBef>
                    <a:spcPct val="20000"/>
                  </a:spcBef>
                  <a:spcAft>
                    <a:spcPct val="0"/>
                  </a:spcAft>
                  <a:buFont typeface="Arial" panose="020B0604020202020204" pitchFamily="34" charset="0"/>
                  <a:buChar char="•"/>
                  <a:defRPr/>
                </a:pPr>
                <a:endParaRPr lang="en-US" sz="1600" dirty="0">
                  <a:solidFill>
                    <a:srgbClr val="000000"/>
                  </a:solidFill>
                  <a:latin typeface="Arial" charset="0"/>
                  <a:cs typeface="Arial" panose="020B0604020202020204" pitchFamily="34" charset="0"/>
                </a:endParaRPr>
              </a:p>
            </p:txBody>
          </p:sp>
        </mc:Choice>
        <mc:Fallback xmlns="">
          <p:sp>
            <p:nvSpPr>
              <p:cNvPr id="6" name="Segnaposto contenuto 5"/>
              <p:cNvSpPr txBox="1">
                <a:spLocks noRot="1" noChangeAspect="1" noMove="1" noResize="1" noEditPoints="1" noAdjustHandles="1" noChangeArrowheads="1" noChangeShapeType="1" noTextEdit="1"/>
              </p:cNvSpPr>
              <p:nvPr/>
            </p:nvSpPr>
            <p:spPr bwMode="auto">
              <a:xfrm>
                <a:off x="693372" y="1052736"/>
                <a:ext cx="8229600" cy="2209800"/>
              </a:xfrm>
              <a:prstGeom prst="rect">
                <a:avLst/>
              </a:prstGeom>
              <a:blipFill>
                <a:blip r:embed="rId3"/>
                <a:stretch>
                  <a:fillRect l="-1778" t="-3039" r="-1481" b="-56630"/>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CasellaDiTesto 6">
                <a:extLst>
                  <a:ext uri="{FF2B5EF4-FFF2-40B4-BE49-F238E27FC236}">
                    <a16:creationId xmlns:a16="http://schemas.microsoft.com/office/drawing/2014/main" id="{9E5B4B6D-92CF-4F66-B1D6-A5601CFCB9D1}"/>
                  </a:ext>
                </a:extLst>
              </p:cNvPr>
              <p:cNvSpPr txBox="1"/>
              <p:nvPr/>
            </p:nvSpPr>
            <p:spPr>
              <a:xfrm>
                <a:off x="287016" y="5155451"/>
                <a:ext cx="8856984" cy="823110"/>
              </a:xfrm>
              <a:prstGeom prst="rect">
                <a:avLst/>
              </a:prstGeom>
              <a:noFill/>
            </p:spPr>
            <p:txBody>
              <a:bodyPr wrap="square">
                <a:spAutoFit/>
              </a:bodyPr>
              <a:lstStyle/>
              <a:p>
                <a:pPr algn="just" eaLnBrk="0" fontAlgn="base" hangingPunct="0">
                  <a:spcBef>
                    <a:spcPct val="20000"/>
                  </a:spcBef>
                  <a:spcAft>
                    <a:spcPct val="0"/>
                  </a:spcAft>
                  <a:defRPr/>
                </a:pPr>
                <a:r>
                  <a:rPr lang="en-US" sz="1400" dirty="0">
                    <a:solidFill>
                      <a:srgbClr val="000000"/>
                    </a:solidFill>
                    <a:cs typeface="Arial" panose="020B0604020202020204" pitchFamily="34" charset="0"/>
                  </a:rPr>
                  <a:t>Example:</a:t>
                </a:r>
              </a:p>
              <a:p>
                <a:pPr algn="just">
                  <a:defRPr/>
                </a:pPr>
                <a:r>
                  <a:rPr lang="en-US" sz="1600" b="0" i="0" u="none" strike="noStrike" baseline="0" dirty="0">
                    <a:solidFill>
                      <a:srgbClr val="000000"/>
                    </a:solidFill>
                    <a:latin typeface="Courier New" panose="02070309020205020404" pitchFamily="49" charset="0"/>
                  </a:rPr>
                  <a:t>save(</a:t>
                </a:r>
                <a:r>
                  <a:rPr lang="en-US" sz="1600" b="0" i="0" u="none" strike="noStrike" baseline="0" dirty="0">
                    <a:solidFill>
                      <a:srgbClr val="AA04F9"/>
                    </a:solidFill>
                    <a:latin typeface="Courier New" panose="02070309020205020404" pitchFamily="49" charset="0"/>
                  </a:rPr>
                  <a:t>'test_4A_rec_S5.dat'</a:t>
                </a:r>
                <a:r>
                  <a:rPr lang="en-US" sz="1600" b="0" i="0" u="none" strike="noStrike" baseline="0" dirty="0">
                    <a:solidFill>
                      <a:srgbClr val="000000"/>
                    </a:solidFill>
                    <a:latin typeface="Courier New" panose="02070309020205020404" pitchFamily="49" charset="0"/>
                  </a:rPr>
                  <a:t>, </a:t>
                </a:r>
                <a:r>
                  <a:rPr lang="en-US" sz="1600" b="0" i="0" u="none" strike="noStrike" baseline="0" dirty="0">
                    <a:solidFill>
                      <a:srgbClr val="AA04F9"/>
                    </a:solidFill>
                    <a:latin typeface="Courier New" panose="02070309020205020404" pitchFamily="49" charset="0"/>
                  </a:rPr>
                  <a:t>‘</a:t>
                </a:r>
                <a:r>
                  <a:rPr lang="en-US" sz="1600" b="0" i="0" u="none" strike="noStrike" baseline="0" dirty="0" err="1">
                    <a:solidFill>
                      <a:srgbClr val="AA04F9"/>
                    </a:solidFill>
                    <a:latin typeface="Courier New" panose="02070309020205020404" pitchFamily="49" charset="0"/>
                  </a:rPr>
                  <a:t>test_reconstruction</a:t>
                </a:r>
                <a:r>
                  <a:rPr lang="en-US" sz="1600" dirty="0">
                    <a:solidFill>
                      <a:srgbClr val="AA04F9"/>
                    </a:solidFill>
                    <a:latin typeface="Courier New" panose="02070309020205020404" pitchFamily="49" charset="0"/>
                  </a:rPr>
                  <a:t>(:,5)</a:t>
                </a:r>
                <a:r>
                  <a:rPr lang="en-US" sz="1600" b="0" i="0" u="none" strike="noStrike" baseline="0" dirty="0">
                    <a:solidFill>
                      <a:srgbClr val="AA04F9"/>
                    </a:solidFill>
                    <a:latin typeface="Courier New" panose="02070309020205020404" pitchFamily="49" charset="0"/>
                  </a:rPr>
                  <a:t>'</a:t>
                </a:r>
                <a:r>
                  <a:rPr lang="en-US" sz="1600" b="0" i="0" u="none" strike="noStrike" baseline="0" dirty="0">
                    <a:solidFill>
                      <a:srgbClr val="000000"/>
                    </a:solidFill>
                    <a:latin typeface="Courier New" panose="02070309020205020404" pitchFamily="49" charset="0"/>
                  </a:rPr>
                  <a:t>, </a:t>
                </a:r>
                <a:r>
                  <a:rPr lang="en-US" sz="1600" b="0" i="0" u="none" strike="noStrike" baseline="0" dirty="0">
                    <a:solidFill>
                      <a:srgbClr val="AA04F9"/>
                    </a:solidFill>
                    <a:latin typeface="Courier New" panose="02070309020205020404" pitchFamily="49" charset="0"/>
                  </a:rPr>
                  <a:t>'-ascii'</a:t>
                </a:r>
                <a:r>
                  <a:rPr lang="en-US" sz="1600" b="0" i="0" u="none" strike="noStrike" baseline="0" dirty="0">
                    <a:solidFill>
                      <a:srgbClr val="000000"/>
                    </a:solidFill>
                    <a:latin typeface="Courier New" panose="02070309020205020404" pitchFamily="49" charset="0"/>
                  </a:rPr>
                  <a:t>)</a:t>
                </a:r>
              </a:p>
              <a:p>
                <a:pPr algn="just" eaLnBrk="0" fontAlgn="base" hangingPunct="0">
                  <a:spcBef>
                    <a:spcPct val="20000"/>
                  </a:spcBef>
                  <a:spcAft>
                    <a:spcPct val="0"/>
                  </a:spcAft>
                  <a:defRPr/>
                </a:pPr>
                <a14:m>
                  <m:oMathPara xmlns:m="http://schemas.openxmlformats.org/officeDocument/2006/math">
                    <m:oMathParaPr>
                      <m:jc m:val="left"/>
                    </m:oMathParaPr>
                    <m:oMath xmlns:m="http://schemas.openxmlformats.org/officeDocument/2006/math">
                      <m:d>
                        <m:dPr>
                          <m:begChr m:val="["/>
                          <m:endChr m:val="]"/>
                          <m:ctrlPr>
                            <a:rPr lang="en-US" sz="1400" i="1" smtClean="0">
                              <a:solidFill>
                                <a:srgbClr val="000000"/>
                              </a:solidFill>
                              <a:latin typeface="Cambria Math" panose="02040503050406030204" pitchFamily="18" charset="0"/>
                              <a:cs typeface="Arial" panose="020B0604020202020204" pitchFamily="34" charset="0"/>
                            </a:rPr>
                          </m:ctrlPr>
                        </m:dPr>
                        <m:e>
                          <m:r>
                            <a:rPr lang="en-US" sz="1400" i="1">
                              <a:solidFill>
                                <a:srgbClr val="000000"/>
                              </a:solidFill>
                              <a:latin typeface="Cambria Math" panose="02040503050406030204" pitchFamily="18" charset="0"/>
                              <a:cs typeface="Arial" panose="020B0604020202020204" pitchFamily="34" charset="0"/>
                            </a:rPr>
                            <m:t>𝑆𝑃𝑅</m:t>
                          </m:r>
                          <m:sSub>
                            <m:sSubPr>
                              <m:ctrlPr>
                                <a:rPr lang="en-US" sz="1400" i="1">
                                  <a:solidFill>
                                    <a:srgbClr val="000000"/>
                                  </a:solidFill>
                                  <a:latin typeface="Cambria Math" panose="02040503050406030204" pitchFamily="18" charset="0"/>
                                  <a:cs typeface="Arial" panose="020B0604020202020204" pitchFamily="34" charset="0"/>
                                </a:rPr>
                              </m:ctrlPr>
                            </m:sSubPr>
                            <m:e>
                              <m:r>
                                <a:rPr lang="en-US" sz="1400" i="1">
                                  <a:solidFill>
                                    <a:srgbClr val="000000"/>
                                  </a:solidFill>
                                  <a:latin typeface="Cambria Math" panose="02040503050406030204" pitchFamily="18" charset="0"/>
                                  <a:cs typeface="Arial" panose="020B0604020202020204" pitchFamily="34" charset="0"/>
                                </a:rPr>
                                <m:t>𝑇</m:t>
                              </m:r>
                            </m:e>
                            <m:sub>
                              <m:r>
                                <a:rPr lang="en-US" sz="1400" i="1">
                                  <a:solidFill>
                                    <a:srgbClr val="000000"/>
                                  </a:solidFill>
                                  <a:latin typeface="Cambria Math" panose="02040503050406030204" pitchFamily="18" charset="0"/>
                                  <a:cs typeface="Arial" panose="020B0604020202020204" pitchFamily="34" charset="0"/>
                                </a:rPr>
                                <m:t>𝐼𝑛𝑑𝑒𝑥</m:t>
                              </m:r>
                            </m:sub>
                          </m:sSub>
                        </m:e>
                      </m:d>
                      <m:r>
                        <a:rPr lang="en-US" sz="1400" i="1">
                          <a:solidFill>
                            <a:srgbClr val="000000"/>
                          </a:solidFill>
                          <a:latin typeface="Cambria Math" panose="02040503050406030204" pitchFamily="18" charset="0"/>
                          <a:cs typeface="Arial" panose="020B0604020202020204" pitchFamily="34" charset="0"/>
                        </a:rPr>
                        <m:t>=</m:t>
                      </m:r>
                      <m:r>
                        <a:rPr lang="it-IT" sz="1400" b="0" i="0" smtClean="0">
                          <a:solidFill>
                            <a:srgbClr val="000000"/>
                          </a:solidFill>
                          <a:latin typeface="Cambria Math" panose="02040503050406030204" pitchFamily="18" charset="0"/>
                          <a:cs typeface="Arial" panose="020B0604020202020204" pitchFamily="34" charset="0"/>
                        </a:rPr>
                        <m:t> </m:t>
                      </m:r>
                      <m:r>
                        <a:rPr lang="en-US" sz="1400" i="1">
                          <a:solidFill>
                            <a:srgbClr val="000000"/>
                          </a:solidFill>
                          <a:latin typeface="Cambria Math" panose="02040503050406030204" pitchFamily="18" charset="0"/>
                          <a:cs typeface="Arial" panose="020B0604020202020204" pitchFamily="34" charset="0"/>
                        </a:rPr>
                        <m:t>𝑆𝑃𝑅𝑇</m:t>
                      </m:r>
                      <m:r>
                        <a:rPr lang="en-US" sz="1400" i="1">
                          <a:solidFill>
                            <a:srgbClr val="000000"/>
                          </a:solidFill>
                          <a:latin typeface="Cambria Math" panose="02040503050406030204" pitchFamily="18" charset="0"/>
                          <a:cs typeface="Arial" panose="020B0604020202020204" pitchFamily="34" charset="0"/>
                        </a:rPr>
                        <m:t>(</m:t>
                      </m:r>
                      <m:r>
                        <m:rPr>
                          <m:nor/>
                        </m:rPr>
                        <a:rPr lang="en-GB" sz="1400" dirty="0">
                          <a:solidFill>
                            <a:srgbClr val="A020F0"/>
                          </a:solidFill>
                          <a:latin typeface="Courier New" panose="02070309020205020404" pitchFamily="49" charset="0"/>
                        </a:rPr>
                        <m:t>′</m:t>
                      </m:r>
                      <m:r>
                        <m:rPr>
                          <m:nor/>
                        </m:rPr>
                        <a:rPr lang="en-GB" sz="1400" dirty="0">
                          <a:solidFill>
                            <a:srgbClr val="A020F0"/>
                          </a:solidFill>
                          <a:latin typeface="Courier New" panose="02070309020205020404" pitchFamily="49" charset="0"/>
                        </a:rPr>
                        <m:t>test</m:t>
                      </m:r>
                      <m:r>
                        <m:rPr>
                          <m:nor/>
                        </m:rPr>
                        <a:rPr lang="en-GB" sz="1400" dirty="0">
                          <a:solidFill>
                            <a:srgbClr val="A020F0"/>
                          </a:solidFill>
                          <a:latin typeface="Courier New" panose="02070309020205020404" pitchFamily="49" charset="0"/>
                        </a:rPr>
                        <m:t>_4</m:t>
                      </m:r>
                      <m:r>
                        <m:rPr>
                          <m:nor/>
                        </m:rPr>
                        <a:rPr lang="en-GB" sz="1400" dirty="0">
                          <a:solidFill>
                            <a:srgbClr val="A020F0"/>
                          </a:solidFill>
                          <a:latin typeface="Courier New" panose="02070309020205020404" pitchFamily="49" charset="0"/>
                        </a:rPr>
                        <m:t>A</m:t>
                      </m:r>
                      <m:r>
                        <m:rPr>
                          <m:nor/>
                        </m:rPr>
                        <a:rPr lang="en-GB" sz="1400" dirty="0">
                          <a:solidFill>
                            <a:srgbClr val="A020F0"/>
                          </a:solidFill>
                          <a:latin typeface="Courier New" panose="02070309020205020404" pitchFamily="49" charset="0"/>
                        </a:rPr>
                        <m:t>_</m:t>
                      </m:r>
                      <m:r>
                        <m:rPr>
                          <m:nor/>
                        </m:rPr>
                        <a:rPr lang="en-GB" sz="1400" dirty="0">
                          <a:solidFill>
                            <a:srgbClr val="A020F0"/>
                          </a:solidFill>
                          <a:latin typeface="Courier New" panose="02070309020205020404" pitchFamily="49" charset="0"/>
                        </a:rPr>
                        <m:t>meas</m:t>
                      </m:r>
                      <m:r>
                        <m:rPr>
                          <m:nor/>
                        </m:rPr>
                        <a:rPr lang="en-GB" sz="1400" dirty="0">
                          <a:solidFill>
                            <a:srgbClr val="A020F0"/>
                          </a:solidFill>
                          <a:latin typeface="Courier New" panose="02070309020205020404" pitchFamily="49" charset="0"/>
                        </a:rPr>
                        <m:t>_</m:t>
                      </m:r>
                      <m:r>
                        <m:rPr>
                          <m:nor/>
                        </m:rPr>
                        <a:rPr lang="en-GB" sz="1400" dirty="0">
                          <a:solidFill>
                            <a:srgbClr val="A020F0"/>
                          </a:solidFill>
                          <a:latin typeface="Courier New" panose="02070309020205020404" pitchFamily="49" charset="0"/>
                        </a:rPr>
                        <m:t>S</m:t>
                      </m:r>
                      <m:r>
                        <m:rPr>
                          <m:nor/>
                        </m:rPr>
                        <a:rPr lang="en-GB" sz="1400" dirty="0">
                          <a:solidFill>
                            <a:srgbClr val="A020F0"/>
                          </a:solidFill>
                          <a:latin typeface="Courier New" panose="02070309020205020404" pitchFamily="49" charset="0"/>
                        </a:rPr>
                        <m:t>5.</m:t>
                      </m:r>
                      <m:r>
                        <m:rPr>
                          <m:nor/>
                        </m:rPr>
                        <a:rPr lang="en-GB" sz="1400" dirty="0">
                          <a:solidFill>
                            <a:srgbClr val="A020F0"/>
                          </a:solidFill>
                          <a:latin typeface="Courier New" panose="02070309020205020404" pitchFamily="49" charset="0"/>
                        </a:rPr>
                        <m:t>dat</m:t>
                      </m:r>
                      <m:r>
                        <m:rPr>
                          <m:nor/>
                        </m:rPr>
                        <a:rPr lang="en-GB" sz="1400" dirty="0">
                          <a:solidFill>
                            <a:srgbClr val="A020F0"/>
                          </a:solidFill>
                          <a:latin typeface="Courier New" panose="02070309020205020404" pitchFamily="49" charset="0"/>
                        </a:rPr>
                        <m:t>′,′</m:t>
                      </m:r>
                      <m:r>
                        <m:rPr>
                          <m:nor/>
                        </m:rPr>
                        <a:rPr lang="en-GB" sz="1400" dirty="0">
                          <a:solidFill>
                            <a:srgbClr val="A020F0"/>
                          </a:solidFill>
                          <a:latin typeface="Courier New" panose="02070309020205020404" pitchFamily="49" charset="0"/>
                        </a:rPr>
                        <m:t>test</m:t>
                      </m:r>
                      <m:r>
                        <m:rPr>
                          <m:nor/>
                        </m:rPr>
                        <a:rPr lang="en-GB" sz="1400" dirty="0">
                          <a:solidFill>
                            <a:srgbClr val="A020F0"/>
                          </a:solidFill>
                          <a:latin typeface="Courier New" panose="02070309020205020404" pitchFamily="49" charset="0"/>
                        </a:rPr>
                        <m:t>_4</m:t>
                      </m:r>
                      <m:r>
                        <m:rPr>
                          <m:nor/>
                        </m:rPr>
                        <a:rPr lang="en-GB" sz="1400" dirty="0">
                          <a:solidFill>
                            <a:srgbClr val="A020F0"/>
                          </a:solidFill>
                          <a:latin typeface="Courier New" panose="02070309020205020404" pitchFamily="49" charset="0"/>
                        </a:rPr>
                        <m:t>A</m:t>
                      </m:r>
                      <m:r>
                        <m:rPr>
                          <m:nor/>
                        </m:rPr>
                        <a:rPr lang="en-GB" sz="1400" dirty="0">
                          <a:solidFill>
                            <a:srgbClr val="A020F0"/>
                          </a:solidFill>
                          <a:latin typeface="Courier New" panose="02070309020205020404" pitchFamily="49" charset="0"/>
                        </a:rPr>
                        <m:t>_</m:t>
                      </m:r>
                      <m:r>
                        <m:rPr>
                          <m:nor/>
                        </m:rPr>
                        <a:rPr lang="en-GB" sz="1400" dirty="0">
                          <a:solidFill>
                            <a:srgbClr val="A020F0"/>
                          </a:solidFill>
                          <a:latin typeface="Courier New" panose="02070309020205020404" pitchFamily="49" charset="0"/>
                        </a:rPr>
                        <m:t>rec</m:t>
                      </m:r>
                      <m:r>
                        <m:rPr>
                          <m:nor/>
                        </m:rPr>
                        <a:rPr lang="en-GB" sz="1400" dirty="0">
                          <a:solidFill>
                            <a:srgbClr val="A020F0"/>
                          </a:solidFill>
                          <a:latin typeface="Courier New" panose="02070309020205020404" pitchFamily="49" charset="0"/>
                        </a:rPr>
                        <m:t>_</m:t>
                      </m:r>
                      <m:r>
                        <m:rPr>
                          <m:nor/>
                        </m:rPr>
                        <a:rPr lang="en-GB" sz="1400" dirty="0">
                          <a:solidFill>
                            <a:srgbClr val="A020F0"/>
                          </a:solidFill>
                          <a:latin typeface="Courier New" panose="02070309020205020404" pitchFamily="49" charset="0"/>
                        </a:rPr>
                        <m:t>S</m:t>
                      </m:r>
                      <m:r>
                        <m:rPr>
                          <m:nor/>
                        </m:rPr>
                        <a:rPr lang="en-GB" sz="1400" dirty="0">
                          <a:solidFill>
                            <a:srgbClr val="A020F0"/>
                          </a:solidFill>
                          <a:latin typeface="Courier New" panose="02070309020205020404" pitchFamily="49" charset="0"/>
                        </a:rPr>
                        <m:t>5.</m:t>
                      </m:r>
                      <m:r>
                        <m:rPr>
                          <m:nor/>
                        </m:rPr>
                        <a:rPr lang="en-GB" sz="1400" dirty="0">
                          <a:solidFill>
                            <a:srgbClr val="A020F0"/>
                          </a:solidFill>
                          <a:latin typeface="Courier New" panose="02070309020205020404" pitchFamily="49" charset="0"/>
                        </a:rPr>
                        <m:t>dat</m:t>
                      </m:r>
                      <m:r>
                        <m:rPr>
                          <m:nor/>
                        </m:rPr>
                        <a:rPr lang="en-GB" sz="1400" dirty="0">
                          <a:solidFill>
                            <a:srgbClr val="A020F0"/>
                          </a:solidFill>
                          <a:latin typeface="Courier New" panose="02070309020205020404" pitchFamily="49" charset="0"/>
                        </a:rPr>
                        <m:t>′</m:t>
                      </m:r>
                      <m:r>
                        <a:rPr lang="en-US" sz="1400" i="1">
                          <a:solidFill>
                            <a:srgbClr val="000000"/>
                          </a:solidFill>
                          <a:latin typeface="Cambria Math" panose="02040503050406030204" pitchFamily="18" charset="0"/>
                          <a:cs typeface="Arial" panose="020B0604020202020204" pitchFamily="34" charset="0"/>
                        </a:rPr>
                        <m:t>, </m:t>
                      </m:r>
                      <m:r>
                        <a:rPr lang="en-US" sz="1400" i="1">
                          <a:solidFill>
                            <a:srgbClr val="000000"/>
                          </a:solidFill>
                          <a:latin typeface="Cambria Math" panose="02040503050406030204" pitchFamily="18" charset="0"/>
                          <a:ea typeface="Cambria Math" panose="02040503050406030204" pitchFamily="18" charset="0"/>
                          <a:cs typeface="Arial" panose="020B0604020202020204" pitchFamily="34" charset="0"/>
                        </a:rPr>
                        <m:t>0.01,</m:t>
                      </m:r>
                      <m:r>
                        <a:rPr lang="en-GB" sz="1400" b="0" i="1" smtClean="0">
                          <a:solidFill>
                            <a:srgbClr val="000000"/>
                          </a:solidFill>
                          <a:latin typeface="Cambria Math" panose="02040503050406030204" pitchFamily="18" charset="0"/>
                          <a:ea typeface="Cambria Math" panose="02040503050406030204" pitchFamily="18" charset="0"/>
                          <a:cs typeface="Arial" panose="020B0604020202020204" pitchFamily="34" charset="0"/>
                        </a:rPr>
                        <m:t> </m:t>
                      </m:r>
                      <m:r>
                        <a:rPr lang="en-US" sz="1400" i="1">
                          <a:solidFill>
                            <a:srgbClr val="000000"/>
                          </a:solidFill>
                          <a:latin typeface="Cambria Math" panose="02040503050406030204" pitchFamily="18" charset="0"/>
                          <a:ea typeface="Cambria Math" panose="02040503050406030204" pitchFamily="18" charset="0"/>
                          <a:cs typeface="Arial" panose="020B0604020202020204" pitchFamily="34" charset="0"/>
                        </a:rPr>
                        <m:t>0.01</m:t>
                      </m:r>
                      <m:r>
                        <a:rPr lang="en-GB" sz="1400" b="0" i="1" smtClean="0">
                          <a:solidFill>
                            <a:srgbClr val="000000"/>
                          </a:solidFill>
                          <a:latin typeface="Cambria Math" panose="02040503050406030204" pitchFamily="18" charset="0"/>
                          <a:ea typeface="Cambria Math" panose="02040503050406030204" pitchFamily="18" charset="0"/>
                          <a:cs typeface="Arial" panose="020B0604020202020204" pitchFamily="34" charset="0"/>
                        </a:rPr>
                        <m:t> </m:t>
                      </m:r>
                      <m:r>
                        <a:rPr lang="en-US" sz="1400" i="1">
                          <a:solidFill>
                            <a:srgbClr val="000000"/>
                          </a:solidFill>
                          <a:latin typeface="Cambria Math" panose="02040503050406030204" pitchFamily="18" charset="0"/>
                          <a:ea typeface="Cambria Math" panose="02040503050406030204" pitchFamily="18" charset="0"/>
                          <a:cs typeface="Arial" panose="020B0604020202020204" pitchFamily="34" charset="0"/>
                        </a:rPr>
                        <m:t>,1</m:t>
                      </m:r>
                      <m:r>
                        <a:rPr lang="en-GB" sz="1400" b="0" i="1" smtClean="0">
                          <a:solidFill>
                            <a:srgbClr val="000000"/>
                          </a:solidFill>
                          <a:latin typeface="Cambria Math" panose="02040503050406030204" pitchFamily="18" charset="0"/>
                          <a:ea typeface="Cambria Math" panose="02040503050406030204" pitchFamily="18" charset="0"/>
                          <a:cs typeface="Arial" panose="020B0604020202020204" pitchFamily="34" charset="0"/>
                        </a:rPr>
                        <m:t>.5, </m:t>
                      </m:r>
                      <m:r>
                        <a:rPr lang="en-US" sz="1400" i="1">
                          <a:solidFill>
                            <a:srgbClr val="000000"/>
                          </a:solidFill>
                          <a:latin typeface="Cambria Math" panose="02040503050406030204" pitchFamily="18" charset="0"/>
                          <a:ea typeface="Cambria Math" panose="02040503050406030204" pitchFamily="18" charset="0"/>
                          <a:cs typeface="Arial" panose="020B0604020202020204" pitchFamily="34" charset="0"/>
                        </a:rPr>
                        <m:t>0.</m:t>
                      </m:r>
                      <m:r>
                        <a:rPr lang="en-GB" sz="1400" b="0" i="1" smtClean="0">
                          <a:solidFill>
                            <a:srgbClr val="000000"/>
                          </a:solidFill>
                          <a:latin typeface="Cambria Math" panose="02040503050406030204" pitchFamily="18" charset="0"/>
                          <a:ea typeface="Cambria Math" panose="02040503050406030204" pitchFamily="18" charset="0"/>
                          <a:cs typeface="Arial" panose="020B0604020202020204" pitchFamily="34" charset="0"/>
                        </a:rPr>
                        <m:t>2</m:t>
                      </m:r>
                      <m:r>
                        <a:rPr lang="en-US" sz="1400" i="1">
                          <a:solidFill>
                            <a:srgbClr val="000000"/>
                          </a:solidFill>
                          <a:latin typeface="Cambria Math" panose="02040503050406030204" pitchFamily="18" charset="0"/>
                          <a:cs typeface="Arial" panose="020B0604020202020204" pitchFamily="34" charset="0"/>
                        </a:rPr>
                        <m:t>)</m:t>
                      </m:r>
                    </m:oMath>
                  </m:oMathPara>
                </a14:m>
                <a:br>
                  <a:rPr lang="en-US" sz="2400" dirty="0">
                    <a:solidFill>
                      <a:srgbClr val="000000"/>
                    </a:solidFill>
                    <a:latin typeface="Arial" charset="0"/>
                    <a:cs typeface="Arial" panose="020B0604020202020204" pitchFamily="34" charset="0"/>
                  </a:rPr>
                </a:br>
                <a:endParaRPr lang="it-IT" dirty="0"/>
              </a:p>
            </p:txBody>
          </p:sp>
        </mc:Choice>
        <mc:Fallback xmlns="">
          <p:sp>
            <p:nvSpPr>
              <p:cNvPr id="7" name="CasellaDiTesto 6">
                <a:extLst>
                  <a:ext uri="{FF2B5EF4-FFF2-40B4-BE49-F238E27FC236}">
                    <a16:creationId xmlns:a16="http://schemas.microsoft.com/office/drawing/2014/main" id="{9E5B4B6D-92CF-4F66-B1D6-A5601CFCB9D1}"/>
                  </a:ext>
                </a:extLst>
              </p:cNvPr>
              <p:cNvSpPr txBox="1">
                <a:spLocks noRot="1" noChangeAspect="1" noMove="1" noResize="1" noEditPoints="1" noAdjustHandles="1" noChangeArrowheads="1" noChangeShapeType="1" noTextEdit="1"/>
              </p:cNvSpPr>
              <p:nvPr/>
            </p:nvSpPr>
            <p:spPr>
              <a:xfrm>
                <a:off x="287016" y="5155451"/>
                <a:ext cx="8856984" cy="823110"/>
              </a:xfrm>
              <a:prstGeom prst="rect">
                <a:avLst/>
              </a:prstGeom>
              <a:blipFill>
                <a:blip r:embed="rId4"/>
                <a:stretch>
                  <a:fillRect l="-344" t="-1481" b="-3704"/>
                </a:stretch>
              </a:blipFill>
            </p:spPr>
            <p:txBody>
              <a:bodyPr/>
              <a:lstStyle/>
              <a:p>
                <a:r>
                  <a:rPr lang="en-US">
                    <a:noFill/>
                  </a:rPr>
                  <a:t> </a:t>
                </a:r>
              </a:p>
            </p:txBody>
          </p:sp>
        </mc:Fallback>
      </mc:AlternateContent>
      <p:sp>
        <p:nvSpPr>
          <p:cNvPr id="3" name="TextBox 2">
            <a:extLst>
              <a:ext uri="{FF2B5EF4-FFF2-40B4-BE49-F238E27FC236}">
                <a16:creationId xmlns:a16="http://schemas.microsoft.com/office/drawing/2014/main" id="{E059A899-6707-42D3-94FB-6C21995240D1}"/>
              </a:ext>
            </a:extLst>
          </p:cNvPr>
          <p:cNvSpPr txBox="1"/>
          <p:nvPr/>
        </p:nvSpPr>
        <p:spPr>
          <a:xfrm>
            <a:off x="239150" y="4509120"/>
            <a:ext cx="8640960" cy="646331"/>
          </a:xfrm>
          <a:prstGeom prst="rect">
            <a:avLst/>
          </a:prstGeom>
          <a:noFill/>
        </p:spPr>
        <p:txBody>
          <a:bodyPr wrap="square" rtlCol="0">
            <a:spAutoFit/>
          </a:bodyPr>
          <a:lstStyle/>
          <a:p>
            <a:pPr algn="l"/>
            <a:r>
              <a:rPr lang="en-GB" sz="1800" dirty="0"/>
              <a:t>Note that the function receives the names of the files containing the data. First you have to save the signal you want to apply SPRT to and then, call it by its name.</a:t>
            </a:r>
            <a:endParaRPr lang="en-US" sz="1800" dirty="0"/>
          </a:p>
        </p:txBody>
      </p:sp>
      <p:sp>
        <p:nvSpPr>
          <p:cNvPr id="5" name="CasellaDiTesto 6">
            <a:extLst>
              <a:ext uri="{FF2B5EF4-FFF2-40B4-BE49-F238E27FC236}">
                <a16:creationId xmlns:a16="http://schemas.microsoft.com/office/drawing/2014/main" id="{6F60F8B0-5FAC-73A0-22F5-95B265D43DE6}"/>
              </a:ext>
            </a:extLst>
          </p:cNvPr>
          <p:cNvSpPr txBox="1"/>
          <p:nvPr/>
        </p:nvSpPr>
        <p:spPr>
          <a:xfrm>
            <a:off x="274093" y="5971665"/>
            <a:ext cx="8856984" cy="640175"/>
          </a:xfrm>
          <a:prstGeom prst="rect">
            <a:avLst/>
          </a:prstGeom>
          <a:noFill/>
        </p:spPr>
        <p:txBody>
          <a:bodyPr wrap="square">
            <a:spAutoFit/>
          </a:bodyPr>
          <a:lstStyle/>
          <a:p>
            <a:pPr algn="just" eaLnBrk="0" fontAlgn="base" hangingPunct="0">
              <a:spcBef>
                <a:spcPct val="20000"/>
              </a:spcBef>
              <a:spcAft>
                <a:spcPct val="0"/>
              </a:spcAft>
              <a:defRPr/>
            </a:pPr>
            <a:r>
              <a:rPr lang="en-US" sz="1400" dirty="0">
                <a:solidFill>
                  <a:srgbClr val="000000"/>
                </a:solidFill>
                <a:cs typeface="Arial" panose="020B0604020202020204" pitchFamily="34" charset="0"/>
              </a:rPr>
              <a:t>Python:</a:t>
            </a:r>
          </a:p>
          <a:p>
            <a:pPr algn="just">
              <a:defRPr/>
            </a:pPr>
            <a:r>
              <a:rPr lang="en-US" sz="900" b="0" i="0" u="none" strike="noStrike" baseline="0" dirty="0" err="1">
                <a:solidFill>
                  <a:srgbClr val="000000"/>
                </a:solidFill>
                <a:latin typeface="Courier New" panose="02070309020205020404" pitchFamily="49" charset="0"/>
              </a:rPr>
              <a:t>train_data</a:t>
            </a:r>
            <a:r>
              <a:rPr lang="en-US" sz="900" b="0" i="0" u="none" strike="noStrike" baseline="0" dirty="0">
                <a:solidFill>
                  <a:srgbClr val="000000"/>
                </a:solidFill>
                <a:latin typeface="Courier New" panose="02070309020205020404" pitchFamily="49" charset="0"/>
              </a:rPr>
              <a:t> = </a:t>
            </a:r>
            <a:r>
              <a:rPr lang="en-US" sz="900" b="0" i="0" u="none" strike="noStrike" baseline="0" dirty="0" err="1">
                <a:solidFill>
                  <a:srgbClr val="000000"/>
                </a:solidFill>
                <a:latin typeface="Courier New" panose="02070309020205020404" pitchFamily="49" charset="0"/>
              </a:rPr>
              <a:t>np.loadtxt</a:t>
            </a:r>
            <a:r>
              <a:rPr lang="en-US" sz="900" b="0" i="0" u="none" strike="noStrike" baseline="0" dirty="0">
                <a:solidFill>
                  <a:srgbClr val="000000"/>
                </a:solidFill>
                <a:latin typeface="Courier New" panose="02070309020205020404" pitchFamily="49" charset="0"/>
              </a:rPr>
              <a:t>(</a:t>
            </a:r>
            <a:r>
              <a:rPr lang="en-US" sz="900" b="0" i="0" u="none" strike="noStrike" baseline="0" dirty="0" err="1">
                <a:solidFill>
                  <a:srgbClr val="000000"/>
                </a:solidFill>
                <a:latin typeface="Courier New" panose="02070309020205020404" pitchFamily="49" charset="0"/>
              </a:rPr>
              <a:t>train_data_name</a:t>
            </a:r>
            <a:r>
              <a:rPr lang="en-US" sz="900" b="0" i="0" u="none" strike="noStrike" baseline="0" dirty="0">
                <a:solidFill>
                  <a:srgbClr val="000000"/>
                </a:solidFill>
                <a:latin typeface="Courier New" panose="02070309020205020404" pitchFamily="49" charset="0"/>
              </a:rPr>
              <a:t>); </a:t>
            </a:r>
            <a:r>
              <a:rPr lang="en-US" sz="900" b="0" i="0" u="none" strike="noStrike" baseline="0" dirty="0" err="1">
                <a:solidFill>
                  <a:srgbClr val="000000"/>
                </a:solidFill>
                <a:latin typeface="Courier New" panose="02070309020205020404" pitchFamily="49" charset="0"/>
              </a:rPr>
              <a:t>np.savetxt</a:t>
            </a:r>
            <a:r>
              <a:rPr lang="en-US" sz="900" b="0" i="0" u="none" strike="noStrike" baseline="0" dirty="0">
                <a:solidFill>
                  <a:srgbClr val="000000"/>
                </a:solidFill>
                <a:latin typeface="Courier New" panose="02070309020205020404" pitchFamily="49" charset="0"/>
              </a:rPr>
              <a:t>('test_4A_rec_S5.dat',test_reconstruction[:, 4],</a:t>
            </a:r>
            <a:r>
              <a:rPr lang="en-US" sz="900" b="0" i="0" u="none" strike="noStrike" baseline="0" dirty="0" err="1">
                <a:solidFill>
                  <a:srgbClr val="000000"/>
                </a:solidFill>
                <a:latin typeface="Courier New" panose="02070309020205020404" pitchFamily="49" charset="0"/>
              </a:rPr>
              <a:t>fmt</a:t>
            </a:r>
            <a:r>
              <a:rPr lang="en-US" sz="900" b="0" i="0" u="none" strike="noStrike" baseline="0" dirty="0">
                <a:solidFill>
                  <a:srgbClr val="000000"/>
                </a:solidFill>
                <a:latin typeface="Courier New" panose="02070309020205020404" pitchFamily="49" charset="0"/>
              </a:rPr>
              <a:t>='%.6f’)</a:t>
            </a:r>
          </a:p>
          <a:p>
            <a:pPr algn="just">
              <a:defRPr/>
            </a:pPr>
            <a:r>
              <a:rPr lang="en-US" sz="900" i="1" dirty="0">
                <a:solidFill>
                  <a:srgbClr val="000000"/>
                </a:solidFill>
                <a:latin typeface="Cambria Math" panose="02040503050406030204" pitchFamily="18" charset="0"/>
                <a:cs typeface="Arial" panose="020B0604020202020204" pitchFamily="34" charset="0"/>
              </a:rPr>
              <a:t> </a:t>
            </a:r>
            <a:r>
              <a:rPr lang="en-US" sz="900" i="1" dirty="0" err="1">
                <a:solidFill>
                  <a:srgbClr val="000000"/>
                </a:solidFill>
                <a:latin typeface="Cambria Math" panose="02040503050406030204" pitchFamily="18" charset="0"/>
                <a:cs typeface="Arial" panose="020B0604020202020204" pitchFamily="34" charset="0"/>
              </a:rPr>
              <a:t>SPRT_Index</a:t>
            </a:r>
            <a:r>
              <a:rPr lang="en-US" sz="900" i="1" dirty="0">
                <a:solidFill>
                  <a:srgbClr val="000000"/>
                </a:solidFill>
                <a:latin typeface="Cambria Math" panose="02040503050406030204" pitchFamily="18" charset="0"/>
                <a:cs typeface="Arial" panose="020B0604020202020204" pitchFamily="34" charset="0"/>
              </a:rPr>
              <a:t> = SPRT_PCA('test_4B_meas_S5.dat', 'test_4B_rec_S5.dat', alpha, beta, mu1, sigma)</a:t>
            </a:r>
          </a:p>
        </p:txBody>
      </p:sp>
    </p:spTree>
    <p:extLst>
      <p:ext uri="{BB962C8B-B14F-4D97-AF65-F5344CB8AC3E}">
        <p14:creationId xmlns:p14="http://schemas.microsoft.com/office/powerpoint/2010/main" val="8594561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a:xfrm>
            <a:off x="8407800" y="207804"/>
            <a:ext cx="1204360" cy="246221"/>
          </a:xfrm>
        </p:spPr>
        <p:txBody>
          <a:bodyPr/>
          <a:lstStyle/>
          <a:p>
            <a:pPr eaLnBrk="0" fontAlgn="base" hangingPunct="0">
              <a:spcBef>
                <a:spcPct val="20000"/>
              </a:spcBef>
              <a:spcAft>
                <a:spcPct val="0"/>
              </a:spcAft>
              <a:defRPr/>
            </a:pPr>
            <a:fld id="{16E7A762-2197-4287-9D35-A49584CBF567}" type="slidenum">
              <a:rPr lang="it-IT">
                <a:latin typeface="Arial" charset="0"/>
              </a:rPr>
              <a:pPr eaLnBrk="0" fontAlgn="base" hangingPunct="0">
                <a:spcBef>
                  <a:spcPct val="20000"/>
                </a:spcBef>
                <a:spcAft>
                  <a:spcPct val="0"/>
                </a:spcAft>
                <a:defRPr/>
              </a:pPr>
              <a:t>23</a:t>
            </a:fld>
            <a:endParaRPr lang="it-IT" dirty="0">
              <a:latin typeface="Arial" charset="0"/>
            </a:endParaRPr>
          </a:p>
        </p:txBody>
      </p:sp>
      <mc:AlternateContent xmlns:mc="http://schemas.openxmlformats.org/markup-compatibility/2006" xmlns:a14="http://schemas.microsoft.com/office/drawing/2010/main">
        <mc:Choice Requires="a14">
          <p:sp>
            <p:nvSpPr>
              <p:cNvPr id="6" name="Segnaposto contenuto 5"/>
              <p:cNvSpPr txBox="1">
                <a:spLocks/>
              </p:cNvSpPr>
              <p:nvPr/>
            </p:nvSpPr>
            <p:spPr bwMode="auto">
              <a:xfrm>
                <a:off x="287524" y="980728"/>
                <a:ext cx="8568952" cy="22098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285750" indent="-285750" algn="just" eaLnBrk="0" fontAlgn="base" hangingPunct="0">
                  <a:spcBef>
                    <a:spcPct val="20000"/>
                  </a:spcBef>
                  <a:spcAft>
                    <a:spcPct val="0"/>
                  </a:spcAft>
                  <a:buFont typeface="Arial" panose="020B0604020202020204" pitchFamily="34" charset="0"/>
                  <a:buChar char="•"/>
                  <a:defRPr/>
                </a:pPr>
                <a:r>
                  <a:rPr lang="en-GB" sz="1700" kern="0" dirty="0">
                    <a:solidFill>
                      <a:srgbClr val="000000"/>
                    </a:solidFill>
                    <a:latin typeface="Arial"/>
                  </a:rPr>
                  <a:t>Apply the SPRT to detect abnormal conditions to the measurements of signal 5 in files  “test_4A.dat” and “</a:t>
                </a:r>
                <a:r>
                  <a:rPr lang="en-GB" sz="1700" kern="0" dirty="0">
                    <a:solidFill>
                      <a:srgbClr val="000000"/>
                    </a:solidFill>
                    <a:latin typeface="Arial" charset="0"/>
                  </a:rPr>
                  <a:t>test_4B.dat”. The following setting of the </a:t>
                </a:r>
                <a:r>
                  <a:rPr lang="en-GB" sz="1700" kern="0" dirty="0">
                    <a:solidFill>
                      <a:srgbClr val="000000"/>
                    </a:solidFill>
                  </a:rPr>
                  <a:t>SPRT parameters is suggested:</a:t>
                </a:r>
              </a:p>
              <a:p>
                <a:pPr lvl="1" algn="just" eaLnBrk="0" fontAlgn="base" hangingPunct="0">
                  <a:spcBef>
                    <a:spcPct val="20000"/>
                  </a:spcBef>
                  <a:spcAft>
                    <a:spcPct val="0"/>
                  </a:spcAft>
                  <a:tabLst>
                    <a:tab pos="5114925" algn="l"/>
                  </a:tabLst>
                  <a:defRPr/>
                </a:pPr>
                <a:endParaRPr lang="en-US" sz="1000" i="1" kern="0" dirty="0">
                  <a:solidFill>
                    <a:srgbClr val="000000"/>
                  </a:solidFill>
                  <a:latin typeface="Cambria Math" panose="02040503050406030204" pitchFamily="18" charset="0"/>
                  <a:ea typeface="Cambria Math" panose="02040503050406030204" pitchFamily="18" charset="0"/>
                </a:endParaRPr>
              </a:p>
              <a:p>
                <a:pPr marL="742950" lvl="1" indent="-285750" algn="just" eaLnBrk="0" fontAlgn="base" hangingPunct="0">
                  <a:spcBef>
                    <a:spcPct val="20000"/>
                  </a:spcBef>
                  <a:spcAft>
                    <a:spcPct val="0"/>
                  </a:spcAft>
                  <a:buFont typeface="Wingdings" panose="05000000000000000000" pitchFamily="2" charset="2"/>
                  <a:buChar char="Ø"/>
                  <a:tabLst>
                    <a:tab pos="5114925" algn="l"/>
                  </a:tabLst>
                  <a:defRPr/>
                </a:pPr>
                <a14:m>
                  <m:oMath xmlns:m="http://schemas.openxmlformats.org/officeDocument/2006/math">
                    <m:r>
                      <a:rPr lang="el-GR" sz="1700" i="1" kern="0">
                        <a:solidFill>
                          <a:srgbClr val="000000"/>
                        </a:solidFill>
                        <a:latin typeface="Cambria Math" panose="02040503050406030204" pitchFamily="18" charset="0"/>
                        <a:ea typeface="Cambria Math" panose="02040503050406030204" pitchFamily="18" charset="0"/>
                      </a:rPr>
                      <m:t>𝛼</m:t>
                    </m:r>
                    <m:r>
                      <a:rPr lang="en-GB" sz="1700" i="1" kern="0">
                        <a:solidFill>
                          <a:srgbClr val="000000"/>
                        </a:solidFill>
                        <a:latin typeface="Cambria Math" panose="02040503050406030204" pitchFamily="18" charset="0"/>
                        <a:ea typeface="Cambria Math" panose="02040503050406030204" pitchFamily="18" charset="0"/>
                      </a:rPr>
                      <m:t>=0.01</m:t>
                    </m:r>
                  </m:oMath>
                </a14:m>
                <a:endParaRPr lang="en-US" sz="1700" i="1" kern="0" dirty="0">
                  <a:solidFill>
                    <a:srgbClr val="000000"/>
                  </a:solidFill>
                  <a:latin typeface="Arial"/>
                </a:endParaRPr>
              </a:p>
              <a:p>
                <a:pPr marL="742950" lvl="1" indent="-285750" algn="just" eaLnBrk="0" fontAlgn="base" hangingPunct="0">
                  <a:spcBef>
                    <a:spcPct val="20000"/>
                  </a:spcBef>
                  <a:spcAft>
                    <a:spcPct val="0"/>
                  </a:spcAft>
                  <a:buFont typeface="Wingdings" panose="05000000000000000000" pitchFamily="2" charset="2"/>
                  <a:buChar char="Ø"/>
                  <a:tabLst>
                    <a:tab pos="5114925" algn="l"/>
                  </a:tabLst>
                  <a:defRPr/>
                </a:pPr>
                <a14:m>
                  <m:oMath xmlns:m="http://schemas.openxmlformats.org/officeDocument/2006/math">
                    <m:r>
                      <a:rPr lang="el-GR" sz="1700" i="1" kern="0">
                        <a:solidFill>
                          <a:srgbClr val="000000"/>
                        </a:solidFill>
                        <a:latin typeface="Cambria Math" panose="02040503050406030204" pitchFamily="18" charset="0"/>
                        <a:ea typeface="Cambria Math" panose="02040503050406030204" pitchFamily="18" charset="0"/>
                      </a:rPr>
                      <m:t>𝛽</m:t>
                    </m:r>
                    <m:r>
                      <a:rPr lang="en-GB" sz="1700" i="1" kern="0">
                        <a:solidFill>
                          <a:srgbClr val="000000"/>
                        </a:solidFill>
                        <a:latin typeface="Cambria Math" panose="02040503050406030204" pitchFamily="18" charset="0"/>
                        <a:ea typeface="Cambria Math" panose="02040503050406030204" pitchFamily="18" charset="0"/>
                      </a:rPr>
                      <m:t>=0.01</m:t>
                    </m:r>
                  </m:oMath>
                </a14:m>
                <a:endParaRPr lang="en-GB" sz="1700" kern="0" dirty="0">
                  <a:solidFill>
                    <a:srgbClr val="000000"/>
                  </a:solidFill>
                  <a:latin typeface="Arial"/>
                  <a:ea typeface="Cambria Math" panose="02040503050406030204" pitchFamily="18" charset="0"/>
                </a:endParaRPr>
              </a:p>
              <a:p>
                <a:pPr lvl="1" algn="just" eaLnBrk="0" fontAlgn="base" hangingPunct="0">
                  <a:spcBef>
                    <a:spcPct val="20000"/>
                  </a:spcBef>
                  <a:spcAft>
                    <a:spcPct val="0"/>
                  </a:spcAft>
                  <a:tabLst>
                    <a:tab pos="5114925" algn="l"/>
                  </a:tabLst>
                  <a:defRPr/>
                </a:pPr>
                <a:r>
                  <a:rPr lang="en-US" sz="1800" kern="0" dirty="0">
                    <a:solidFill>
                      <a:srgbClr val="000000"/>
                    </a:solidFill>
                    <a:latin typeface="Arial"/>
                    <a:sym typeface="Wingdings" panose="05000000000000000000" pitchFamily="2" charset="2"/>
                  </a:rPr>
                  <a:t>  trade off among the two + risk of having many points in the “not enough information” region</a:t>
                </a:r>
                <a:endParaRPr lang="en-GB" sz="1700" kern="0" dirty="0">
                  <a:solidFill>
                    <a:srgbClr val="000000"/>
                  </a:solidFill>
                  <a:latin typeface="Arial"/>
                  <a:ea typeface="Cambria Math" panose="02040503050406030204" pitchFamily="18" charset="0"/>
                </a:endParaRPr>
              </a:p>
              <a:p>
                <a:pPr algn="just" eaLnBrk="0" fontAlgn="base" hangingPunct="0">
                  <a:spcBef>
                    <a:spcPct val="20000"/>
                  </a:spcBef>
                  <a:spcAft>
                    <a:spcPct val="0"/>
                  </a:spcAft>
                  <a:tabLst>
                    <a:tab pos="5114925" algn="l"/>
                  </a:tabLst>
                  <a:defRPr/>
                </a:pPr>
                <a:r>
                  <a:rPr lang="en-US" sz="1000" kern="0" dirty="0">
                    <a:solidFill>
                      <a:srgbClr val="000000"/>
                    </a:solidFill>
                    <a:latin typeface="Arial"/>
                  </a:rPr>
                  <a:t>     </a:t>
                </a:r>
              </a:p>
              <a:p>
                <a:pPr marL="742950" lvl="1" indent="-285750" algn="just">
                  <a:buFont typeface="Wingdings" panose="05000000000000000000" pitchFamily="2" charset="2"/>
                  <a:buChar char="Ø"/>
                  <a:tabLst>
                    <a:tab pos="5114925" algn="l"/>
                  </a:tabLst>
                  <a:defRPr/>
                </a:pPr>
                <a:r>
                  <a:rPr lang="en-US" sz="1700" kern="0" dirty="0">
                    <a:solidFill>
                      <a:srgbClr val="000000"/>
                    </a:solidFill>
                    <a:latin typeface="Arial"/>
                  </a:rPr>
                  <a:t>Assume Gaussian distributions for the two hypothesis </a:t>
                </a:r>
                <a14:m>
                  <m:oMath xmlns:m="http://schemas.openxmlformats.org/officeDocument/2006/math">
                    <m:sSub>
                      <m:sSubPr>
                        <m:ctrlPr>
                          <a:rPr lang="en-GB" sz="1700" i="1" kern="0">
                            <a:solidFill>
                              <a:srgbClr val="000000"/>
                            </a:solidFill>
                            <a:latin typeface="Cambria Math" panose="02040503050406030204" pitchFamily="18" charset="0"/>
                            <a:ea typeface="Cambria Math" panose="02040503050406030204" pitchFamily="18" charset="0"/>
                          </a:rPr>
                        </m:ctrlPr>
                      </m:sSubPr>
                      <m:e>
                        <m:r>
                          <a:rPr lang="en-GB" sz="1700" i="1" kern="0">
                            <a:solidFill>
                              <a:srgbClr val="000000"/>
                            </a:solidFill>
                            <a:latin typeface="Cambria Math" panose="02040503050406030204" pitchFamily="18" charset="0"/>
                            <a:ea typeface="Cambria Math" panose="02040503050406030204" pitchFamily="18" charset="0"/>
                          </a:rPr>
                          <m:t>𝐻</m:t>
                        </m:r>
                      </m:e>
                      <m:sub>
                        <m:r>
                          <a:rPr lang="en-GB" sz="1700" i="1" kern="0">
                            <a:solidFill>
                              <a:srgbClr val="000000"/>
                            </a:solidFill>
                            <a:latin typeface="Cambria Math" panose="02040503050406030204" pitchFamily="18" charset="0"/>
                            <a:ea typeface="Cambria Math" panose="02040503050406030204" pitchFamily="18" charset="0"/>
                          </a:rPr>
                          <m:t>0</m:t>
                        </m:r>
                      </m:sub>
                    </m:sSub>
                    <m:r>
                      <a:rPr lang="en-GB" sz="1700" i="1" kern="0">
                        <a:solidFill>
                          <a:srgbClr val="000000"/>
                        </a:solidFill>
                        <a:latin typeface="Cambria Math" panose="02040503050406030204" pitchFamily="18" charset="0"/>
                        <a:ea typeface="Cambria Math" panose="02040503050406030204" pitchFamily="18" charset="0"/>
                      </a:rPr>
                      <m:t> </m:t>
                    </m:r>
                  </m:oMath>
                </a14:m>
                <a:r>
                  <a:rPr lang="en-US" sz="1700" kern="0" dirty="0">
                    <a:solidFill>
                      <a:srgbClr val="000000"/>
                    </a:solidFill>
                    <a:latin typeface="Arial"/>
                  </a:rPr>
                  <a:t>and </a:t>
                </a:r>
                <a14:m>
                  <m:oMath xmlns:m="http://schemas.openxmlformats.org/officeDocument/2006/math">
                    <m:sSub>
                      <m:sSubPr>
                        <m:ctrlPr>
                          <a:rPr lang="en-GB" sz="1700" i="1" kern="0">
                            <a:solidFill>
                              <a:srgbClr val="000000"/>
                            </a:solidFill>
                            <a:latin typeface="Cambria Math" panose="02040503050406030204" pitchFamily="18" charset="0"/>
                            <a:ea typeface="Cambria Math" panose="02040503050406030204" pitchFamily="18" charset="0"/>
                          </a:rPr>
                        </m:ctrlPr>
                      </m:sSubPr>
                      <m:e>
                        <m:r>
                          <a:rPr lang="en-GB" sz="1700" i="1" kern="0">
                            <a:solidFill>
                              <a:srgbClr val="000000"/>
                            </a:solidFill>
                            <a:latin typeface="Cambria Math" panose="02040503050406030204" pitchFamily="18" charset="0"/>
                            <a:ea typeface="Cambria Math" panose="02040503050406030204" pitchFamily="18" charset="0"/>
                          </a:rPr>
                          <m:t>𝐻</m:t>
                        </m:r>
                      </m:e>
                      <m:sub>
                        <m:r>
                          <a:rPr lang="en-GB" sz="1700" i="1" kern="0">
                            <a:solidFill>
                              <a:srgbClr val="000000"/>
                            </a:solidFill>
                            <a:latin typeface="Cambria Math" panose="02040503050406030204" pitchFamily="18" charset="0"/>
                            <a:ea typeface="Cambria Math" panose="02040503050406030204" pitchFamily="18" charset="0"/>
                          </a:rPr>
                          <m:t>1</m:t>
                        </m:r>
                      </m:sub>
                    </m:sSub>
                  </m:oMath>
                </a14:m>
                <a:r>
                  <a:rPr lang="en-US" sz="1700" kern="0" dirty="0">
                    <a:solidFill>
                      <a:srgbClr val="000000"/>
                    </a:solidFill>
                    <a:latin typeface="Arial"/>
                  </a:rPr>
                  <a:t> with parameters: </a:t>
                </a:r>
              </a:p>
              <a:p>
                <a:pPr marL="742950" lvl="1" indent="-285750" algn="just" eaLnBrk="0" fontAlgn="base" hangingPunct="0">
                  <a:spcBef>
                    <a:spcPct val="20000"/>
                  </a:spcBef>
                  <a:spcAft>
                    <a:spcPct val="0"/>
                  </a:spcAft>
                  <a:buFont typeface="Wingdings" panose="05000000000000000000" pitchFamily="2" charset="2"/>
                  <a:buChar char="Ø"/>
                  <a:tabLst>
                    <a:tab pos="5114925" algn="l"/>
                  </a:tabLst>
                  <a:defRPr/>
                </a:pPr>
                <a:endParaRPr lang="en-GB" sz="1000" i="1" kern="0" dirty="0">
                  <a:solidFill>
                    <a:srgbClr val="000000"/>
                  </a:solidFill>
                  <a:latin typeface="Cambria Math" panose="02040503050406030204" pitchFamily="18" charset="0"/>
                  <a:ea typeface="Cambria Math" panose="02040503050406030204" pitchFamily="18" charset="0"/>
                </a:endParaRPr>
              </a:p>
              <a:p>
                <a:pPr marL="1200150" lvl="2" indent="-285750" algn="just">
                  <a:buFont typeface="Wingdings" panose="05000000000000000000" pitchFamily="2" charset="2"/>
                  <a:buChar char="Ø"/>
                  <a:tabLst>
                    <a:tab pos="5114925" algn="l"/>
                  </a:tabLst>
                  <a:defRPr/>
                </a:pPr>
                <a14:m>
                  <m:oMath xmlns:m="http://schemas.openxmlformats.org/officeDocument/2006/math">
                    <m:sSub>
                      <m:sSubPr>
                        <m:ctrlPr>
                          <a:rPr lang="en-GB" sz="1700" b="1" i="1" kern="0" smtClean="0">
                            <a:solidFill>
                              <a:srgbClr val="000000"/>
                            </a:solidFill>
                            <a:latin typeface="Cambria Math" panose="02040503050406030204" pitchFamily="18" charset="0"/>
                            <a:ea typeface="Cambria Math" panose="02040503050406030204" pitchFamily="18" charset="0"/>
                          </a:rPr>
                        </m:ctrlPr>
                      </m:sSubPr>
                      <m:e>
                        <m:r>
                          <a:rPr lang="el-GR" sz="1700" b="1" i="1" kern="0">
                            <a:solidFill>
                              <a:srgbClr val="000000"/>
                            </a:solidFill>
                            <a:latin typeface="Cambria Math" panose="02040503050406030204" pitchFamily="18" charset="0"/>
                            <a:ea typeface="Cambria Math" panose="02040503050406030204" pitchFamily="18" charset="0"/>
                          </a:rPr>
                          <m:t>𝝁</m:t>
                        </m:r>
                      </m:e>
                      <m:sub>
                        <m:sSub>
                          <m:sSubPr>
                            <m:ctrlPr>
                              <a:rPr lang="en-GB" sz="1700" b="1" i="1" kern="0">
                                <a:solidFill>
                                  <a:srgbClr val="000000"/>
                                </a:solidFill>
                                <a:latin typeface="Cambria Math" panose="02040503050406030204" pitchFamily="18" charset="0"/>
                                <a:ea typeface="Cambria Math" panose="02040503050406030204" pitchFamily="18" charset="0"/>
                              </a:rPr>
                            </m:ctrlPr>
                          </m:sSubPr>
                          <m:e>
                            <m:r>
                              <a:rPr lang="en-GB" sz="1700" b="1" i="1" kern="0">
                                <a:solidFill>
                                  <a:srgbClr val="000000"/>
                                </a:solidFill>
                                <a:latin typeface="Cambria Math" panose="02040503050406030204" pitchFamily="18" charset="0"/>
                                <a:ea typeface="Cambria Math" panose="02040503050406030204" pitchFamily="18" charset="0"/>
                              </a:rPr>
                              <m:t>𝑯</m:t>
                            </m:r>
                          </m:e>
                          <m:sub>
                            <m:r>
                              <a:rPr lang="en-GB" sz="1700" b="1" i="1" kern="0">
                                <a:solidFill>
                                  <a:srgbClr val="000000"/>
                                </a:solidFill>
                                <a:latin typeface="Cambria Math" panose="02040503050406030204" pitchFamily="18" charset="0"/>
                                <a:ea typeface="Cambria Math" panose="02040503050406030204" pitchFamily="18" charset="0"/>
                              </a:rPr>
                              <m:t>𝟎</m:t>
                            </m:r>
                          </m:sub>
                        </m:sSub>
                      </m:sub>
                    </m:sSub>
                    <m:r>
                      <a:rPr lang="en-GB" sz="1700" b="1" i="1" kern="0">
                        <a:solidFill>
                          <a:srgbClr val="000000"/>
                        </a:solidFill>
                        <a:latin typeface="Cambria Math" panose="02040503050406030204" pitchFamily="18" charset="0"/>
                        <a:ea typeface="Cambria Math" panose="02040503050406030204" pitchFamily="18" charset="0"/>
                      </a:rPr>
                      <m:t>≈</m:t>
                    </m:r>
                    <m:r>
                      <a:rPr lang="en-GB" sz="1700" b="1" i="1" kern="0">
                        <a:solidFill>
                          <a:srgbClr val="000000"/>
                        </a:solidFill>
                        <a:latin typeface="Cambria Math" panose="02040503050406030204" pitchFamily="18" charset="0"/>
                        <a:ea typeface="Cambria Math" panose="02040503050406030204" pitchFamily="18" charset="0"/>
                      </a:rPr>
                      <m:t>𝟎</m:t>
                    </m:r>
                    <m:r>
                      <a:rPr lang="en-GB" sz="1700" b="1" i="1" kern="0">
                        <a:solidFill>
                          <a:srgbClr val="000000"/>
                        </a:solidFill>
                        <a:latin typeface="Cambria Math" panose="02040503050406030204" pitchFamily="18" charset="0"/>
                        <a:ea typeface="Cambria Math" panose="02040503050406030204" pitchFamily="18" charset="0"/>
                      </a:rPr>
                      <m:t>,  </m:t>
                    </m:r>
                    <m:sSub>
                      <m:sSubPr>
                        <m:ctrlPr>
                          <a:rPr lang="en-GB" sz="1700" b="1" i="1" kern="0">
                            <a:solidFill>
                              <a:srgbClr val="000000"/>
                            </a:solidFill>
                            <a:latin typeface="Cambria Math" panose="02040503050406030204" pitchFamily="18" charset="0"/>
                            <a:ea typeface="Cambria Math" panose="02040503050406030204" pitchFamily="18" charset="0"/>
                          </a:rPr>
                        </m:ctrlPr>
                      </m:sSubPr>
                      <m:e>
                        <m:r>
                          <a:rPr lang="en-GB" sz="1700" b="1" i="1" kern="0">
                            <a:solidFill>
                              <a:srgbClr val="000000"/>
                            </a:solidFill>
                            <a:latin typeface="Cambria Math" panose="02040503050406030204" pitchFamily="18" charset="0"/>
                            <a:ea typeface="Cambria Math" panose="02040503050406030204" pitchFamily="18" charset="0"/>
                          </a:rPr>
                          <m:t>𝝈</m:t>
                        </m:r>
                      </m:e>
                      <m:sub>
                        <m:sSub>
                          <m:sSubPr>
                            <m:ctrlPr>
                              <a:rPr lang="en-GB" sz="1700" b="1" i="1" kern="0">
                                <a:solidFill>
                                  <a:srgbClr val="000000"/>
                                </a:solidFill>
                                <a:latin typeface="Cambria Math" panose="02040503050406030204" pitchFamily="18" charset="0"/>
                                <a:ea typeface="Cambria Math" panose="02040503050406030204" pitchFamily="18" charset="0"/>
                              </a:rPr>
                            </m:ctrlPr>
                          </m:sSubPr>
                          <m:e>
                            <m:r>
                              <a:rPr lang="en-GB" sz="1700" b="1" i="1" kern="0">
                                <a:solidFill>
                                  <a:srgbClr val="000000"/>
                                </a:solidFill>
                                <a:latin typeface="Cambria Math" panose="02040503050406030204" pitchFamily="18" charset="0"/>
                                <a:ea typeface="Cambria Math" panose="02040503050406030204" pitchFamily="18" charset="0"/>
                              </a:rPr>
                              <m:t>𝑯</m:t>
                            </m:r>
                          </m:e>
                          <m:sub>
                            <m:r>
                              <a:rPr lang="en-GB" sz="1700" b="1" i="1" kern="0">
                                <a:solidFill>
                                  <a:srgbClr val="000000"/>
                                </a:solidFill>
                                <a:latin typeface="Cambria Math" panose="02040503050406030204" pitchFamily="18" charset="0"/>
                                <a:ea typeface="Cambria Math" panose="02040503050406030204" pitchFamily="18" charset="0"/>
                              </a:rPr>
                              <m:t>𝟎</m:t>
                            </m:r>
                          </m:sub>
                        </m:sSub>
                      </m:sub>
                    </m:sSub>
                    <m:r>
                      <a:rPr lang="en-GB" sz="1700" b="1" i="1" kern="0">
                        <a:solidFill>
                          <a:srgbClr val="000000"/>
                        </a:solidFill>
                        <a:latin typeface="Cambria Math" panose="02040503050406030204" pitchFamily="18" charset="0"/>
                        <a:ea typeface="Cambria Math" panose="02040503050406030204" pitchFamily="18" charset="0"/>
                      </a:rPr>
                      <m:t>=</m:t>
                    </m:r>
                    <m:r>
                      <a:rPr lang="en-US" sz="1700" b="1" i="1" kern="0">
                        <a:solidFill>
                          <a:srgbClr val="000000"/>
                        </a:solidFill>
                        <a:latin typeface="Cambria Math" panose="02040503050406030204" pitchFamily="18" charset="0"/>
                        <a:ea typeface="Cambria Math" panose="02040503050406030204" pitchFamily="18" charset="0"/>
                      </a:rPr>
                      <m:t>𝟎</m:t>
                    </m:r>
                    <m:r>
                      <a:rPr lang="en-US" sz="1700" b="1" i="1" kern="0">
                        <a:solidFill>
                          <a:srgbClr val="000000"/>
                        </a:solidFill>
                        <a:latin typeface="Cambria Math" panose="02040503050406030204" pitchFamily="18" charset="0"/>
                        <a:ea typeface="Cambria Math" panose="02040503050406030204" pitchFamily="18" charset="0"/>
                      </a:rPr>
                      <m:t>.</m:t>
                    </m:r>
                    <m:r>
                      <a:rPr lang="en-GB" sz="1700" b="1" i="1" kern="0" smtClean="0">
                        <a:solidFill>
                          <a:srgbClr val="000000"/>
                        </a:solidFill>
                        <a:latin typeface="Cambria Math" panose="02040503050406030204" pitchFamily="18" charset="0"/>
                        <a:ea typeface="Cambria Math" panose="02040503050406030204" pitchFamily="18" charset="0"/>
                      </a:rPr>
                      <m:t>𝟐</m:t>
                    </m:r>
                  </m:oMath>
                </a14:m>
                <a:r>
                  <a:rPr lang="en-US" sz="1700" b="1" kern="0" dirty="0">
                    <a:solidFill>
                      <a:srgbClr val="000000"/>
                    </a:solidFill>
                  </a:rPr>
                  <a:t> </a:t>
                </a:r>
                <a:r>
                  <a:rPr lang="en-US" sz="1700" kern="0" dirty="0">
                    <a:solidFill>
                      <a:srgbClr val="000000"/>
                    </a:solidFill>
                    <a:latin typeface="Arial" charset="0"/>
                    <a:sym typeface="Wingdings" panose="05000000000000000000" pitchFamily="2" charset="2"/>
                  </a:rPr>
                  <a:t> could be computed from historical healthy data! </a:t>
                </a:r>
                <a:endParaRPr lang="en-US" sz="1700" kern="0" dirty="0">
                  <a:solidFill>
                    <a:srgbClr val="000000"/>
                  </a:solidFill>
                  <a:latin typeface="Arial" charset="0"/>
                </a:endParaRPr>
              </a:p>
              <a:p>
                <a:pPr marL="1200150" lvl="2" indent="-285750" algn="just">
                  <a:buFont typeface="Wingdings" panose="05000000000000000000" pitchFamily="2" charset="2"/>
                  <a:buChar char="Ø"/>
                  <a:tabLst>
                    <a:tab pos="5114925" algn="l"/>
                  </a:tabLst>
                  <a:defRPr/>
                </a:pPr>
                <a14:m>
                  <m:oMath xmlns:m="http://schemas.openxmlformats.org/officeDocument/2006/math">
                    <m:sSub>
                      <m:sSubPr>
                        <m:ctrlPr>
                          <a:rPr lang="en-GB" sz="1700" b="1" i="1" kern="0">
                            <a:solidFill>
                              <a:srgbClr val="000000"/>
                            </a:solidFill>
                            <a:latin typeface="Cambria Math" panose="02040503050406030204" pitchFamily="18" charset="0"/>
                            <a:ea typeface="Cambria Math" panose="02040503050406030204" pitchFamily="18" charset="0"/>
                          </a:rPr>
                        </m:ctrlPr>
                      </m:sSubPr>
                      <m:e>
                        <m:r>
                          <a:rPr lang="el-GR" sz="1700" b="1" i="1" kern="0">
                            <a:solidFill>
                              <a:srgbClr val="000000"/>
                            </a:solidFill>
                            <a:latin typeface="Cambria Math" panose="02040503050406030204" pitchFamily="18" charset="0"/>
                            <a:ea typeface="Cambria Math" panose="02040503050406030204" pitchFamily="18" charset="0"/>
                          </a:rPr>
                          <m:t>𝝁</m:t>
                        </m:r>
                      </m:e>
                      <m:sub>
                        <m:sSub>
                          <m:sSubPr>
                            <m:ctrlPr>
                              <a:rPr lang="en-GB" sz="1700" b="1" i="1" kern="0">
                                <a:solidFill>
                                  <a:srgbClr val="000000"/>
                                </a:solidFill>
                                <a:latin typeface="Cambria Math" panose="02040503050406030204" pitchFamily="18" charset="0"/>
                                <a:ea typeface="Cambria Math" panose="02040503050406030204" pitchFamily="18" charset="0"/>
                              </a:rPr>
                            </m:ctrlPr>
                          </m:sSubPr>
                          <m:e>
                            <m:r>
                              <a:rPr lang="en-GB" sz="1700" b="1" i="1" kern="0">
                                <a:solidFill>
                                  <a:srgbClr val="000000"/>
                                </a:solidFill>
                                <a:latin typeface="Cambria Math" panose="02040503050406030204" pitchFamily="18" charset="0"/>
                                <a:ea typeface="Cambria Math" panose="02040503050406030204" pitchFamily="18" charset="0"/>
                              </a:rPr>
                              <m:t>𝑯</m:t>
                            </m:r>
                          </m:e>
                          <m:sub>
                            <m:r>
                              <a:rPr lang="en-GB" sz="1700" b="1" i="1" kern="0">
                                <a:solidFill>
                                  <a:srgbClr val="000000"/>
                                </a:solidFill>
                                <a:latin typeface="Cambria Math" panose="02040503050406030204" pitchFamily="18" charset="0"/>
                                <a:ea typeface="Cambria Math" panose="02040503050406030204" pitchFamily="18" charset="0"/>
                              </a:rPr>
                              <m:t>𝟏</m:t>
                            </m:r>
                          </m:sub>
                        </m:sSub>
                      </m:sub>
                    </m:sSub>
                    <m:r>
                      <a:rPr lang="en-GB" sz="1700" b="1" i="1" kern="0">
                        <a:solidFill>
                          <a:srgbClr val="000000"/>
                        </a:solidFill>
                        <a:latin typeface="Cambria Math" panose="02040503050406030204" pitchFamily="18" charset="0"/>
                        <a:ea typeface="Cambria Math" panose="02040503050406030204" pitchFamily="18" charset="0"/>
                      </a:rPr>
                      <m:t>=</m:t>
                    </m:r>
                    <m:r>
                      <a:rPr lang="en-US" sz="1700" b="1" i="1" kern="0">
                        <a:solidFill>
                          <a:srgbClr val="000000"/>
                        </a:solidFill>
                        <a:latin typeface="Cambria Math" panose="02040503050406030204" pitchFamily="18" charset="0"/>
                        <a:ea typeface="Cambria Math" panose="02040503050406030204" pitchFamily="18" charset="0"/>
                      </a:rPr>
                      <m:t>𝟏</m:t>
                    </m:r>
                    <m:r>
                      <a:rPr lang="en-GB" sz="1700" b="1" i="1" kern="0" smtClean="0">
                        <a:solidFill>
                          <a:srgbClr val="000000"/>
                        </a:solidFill>
                        <a:latin typeface="Cambria Math" panose="02040503050406030204" pitchFamily="18" charset="0"/>
                        <a:ea typeface="Cambria Math" panose="02040503050406030204" pitchFamily="18" charset="0"/>
                      </a:rPr>
                      <m:t>.</m:t>
                    </m:r>
                    <m:r>
                      <a:rPr lang="en-GB" sz="1700" b="1" i="1" kern="0" smtClean="0">
                        <a:solidFill>
                          <a:srgbClr val="000000"/>
                        </a:solidFill>
                        <a:latin typeface="Cambria Math" panose="02040503050406030204" pitchFamily="18" charset="0"/>
                        <a:ea typeface="Cambria Math" panose="02040503050406030204" pitchFamily="18" charset="0"/>
                      </a:rPr>
                      <m:t>𝟓</m:t>
                    </m:r>
                    <m:r>
                      <a:rPr lang="en-GB" sz="1700" b="1" i="1" kern="0">
                        <a:solidFill>
                          <a:srgbClr val="000000"/>
                        </a:solidFill>
                        <a:latin typeface="Cambria Math" panose="02040503050406030204" pitchFamily="18" charset="0"/>
                        <a:ea typeface="Cambria Math" panose="02040503050406030204" pitchFamily="18" charset="0"/>
                      </a:rPr>
                      <m:t>,  </m:t>
                    </m:r>
                    <m:sSub>
                      <m:sSubPr>
                        <m:ctrlPr>
                          <a:rPr lang="en-GB" sz="1700" b="1" i="1" kern="0">
                            <a:solidFill>
                              <a:srgbClr val="000000"/>
                            </a:solidFill>
                            <a:latin typeface="Cambria Math" panose="02040503050406030204" pitchFamily="18" charset="0"/>
                            <a:ea typeface="Cambria Math" panose="02040503050406030204" pitchFamily="18" charset="0"/>
                          </a:rPr>
                        </m:ctrlPr>
                      </m:sSubPr>
                      <m:e>
                        <m:r>
                          <a:rPr lang="en-GB" sz="1700" b="1" i="1" kern="0">
                            <a:solidFill>
                              <a:srgbClr val="000000"/>
                            </a:solidFill>
                            <a:latin typeface="Cambria Math" panose="02040503050406030204" pitchFamily="18" charset="0"/>
                            <a:ea typeface="Cambria Math" panose="02040503050406030204" pitchFamily="18" charset="0"/>
                          </a:rPr>
                          <m:t>𝝈</m:t>
                        </m:r>
                      </m:e>
                      <m:sub>
                        <m:sSub>
                          <m:sSubPr>
                            <m:ctrlPr>
                              <a:rPr lang="en-GB" sz="1700" b="1" i="1" kern="0">
                                <a:solidFill>
                                  <a:srgbClr val="000000"/>
                                </a:solidFill>
                                <a:latin typeface="Cambria Math" panose="02040503050406030204" pitchFamily="18" charset="0"/>
                                <a:ea typeface="Cambria Math" panose="02040503050406030204" pitchFamily="18" charset="0"/>
                              </a:rPr>
                            </m:ctrlPr>
                          </m:sSubPr>
                          <m:e>
                            <m:r>
                              <a:rPr lang="en-GB" sz="1700" b="1" i="1" kern="0">
                                <a:solidFill>
                                  <a:srgbClr val="000000"/>
                                </a:solidFill>
                                <a:latin typeface="Cambria Math" panose="02040503050406030204" pitchFamily="18" charset="0"/>
                                <a:ea typeface="Cambria Math" panose="02040503050406030204" pitchFamily="18" charset="0"/>
                              </a:rPr>
                              <m:t>𝑯</m:t>
                            </m:r>
                          </m:e>
                          <m:sub>
                            <m:r>
                              <a:rPr lang="en-GB" sz="1700" b="1" i="1" kern="0">
                                <a:solidFill>
                                  <a:srgbClr val="000000"/>
                                </a:solidFill>
                                <a:latin typeface="Cambria Math" panose="02040503050406030204" pitchFamily="18" charset="0"/>
                                <a:ea typeface="Cambria Math" panose="02040503050406030204" pitchFamily="18" charset="0"/>
                              </a:rPr>
                              <m:t>𝟏</m:t>
                            </m:r>
                          </m:sub>
                        </m:sSub>
                      </m:sub>
                    </m:sSub>
                    <m:r>
                      <a:rPr lang="en-GB" sz="1700" b="1" i="1" kern="0">
                        <a:solidFill>
                          <a:srgbClr val="000000"/>
                        </a:solidFill>
                        <a:latin typeface="Cambria Math" panose="02040503050406030204" pitchFamily="18" charset="0"/>
                        <a:ea typeface="Cambria Math" panose="02040503050406030204" pitchFamily="18" charset="0"/>
                      </a:rPr>
                      <m:t>=</m:t>
                    </m:r>
                    <m:r>
                      <a:rPr lang="en-US" sz="1700" b="1" i="1" kern="0">
                        <a:solidFill>
                          <a:srgbClr val="000000"/>
                        </a:solidFill>
                        <a:latin typeface="Cambria Math" panose="02040503050406030204" pitchFamily="18" charset="0"/>
                        <a:ea typeface="Cambria Math" panose="02040503050406030204" pitchFamily="18" charset="0"/>
                      </a:rPr>
                      <m:t>𝟎</m:t>
                    </m:r>
                    <m:r>
                      <a:rPr lang="en-US" sz="1700" b="1" i="1" kern="0">
                        <a:solidFill>
                          <a:srgbClr val="000000"/>
                        </a:solidFill>
                        <a:latin typeface="Cambria Math" panose="02040503050406030204" pitchFamily="18" charset="0"/>
                        <a:ea typeface="Cambria Math" panose="02040503050406030204" pitchFamily="18" charset="0"/>
                      </a:rPr>
                      <m:t>.</m:t>
                    </m:r>
                    <m:r>
                      <a:rPr lang="en-GB" sz="1700" b="1" i="1" kern="0" smtClean="0">
                        <a:solidFill>
                          <a:srgbClr val="000000"/>
                        </a:solidFill>
                        <a:latin typeface="Cambria Math" panose="02040503050406030204" pitchFamily="18" charset="0"/>
                        <a:ea typeface="Cambria Math" panose="02040503050406030204" pitchFamily="18" charset="0"/>
                      </a:rPr>
                      <m:t>𝟐</m:t>
                    </m:r>
                  </m:oMath>
                </a14:m>
                <a:r>
                  <a:rPr lang="en-US" sz="1700" i="1" kern="0" dirty="0">
                    <a:solidFill>
                      <a:srgbClr val="000000"/>
                    </a:solidFill>
                    <a:latin typeface="Arial" charset="0"/>
                  </a:rPr>
                  <a:t> </a:t>
                </a:r>
                <a:r>
                  <a:rPr lang="en-US" sz="1700" kern="0" dirty="0">
                    <a:solidFill>
                      <a:srgbClr val="000000"/>
                    </a:solidFill>
                    <a:sym typeface="Wingdings" panose="05000000000000000000" pitchFamily="2" charset="2"/>
                  </a:rPr>
                  <a:t> if no abnormal data are available, we must set these param by assumptions. Hint: residuals will grow as the system gets more abnormal  Offset on the mean and same variance.</a:t>
                </a:r>
                <a:endParaRPr lang="en-US" sz="1700" kern="0" dirty="0">
                  <a:solidFill>
                    <a:srgbClr val="000000"/>
                  </a:solidFill>
                  <a:latin typeface="Arial"/>
                </a:endParaRPr>
              </a:p>
              <a:p>
                <a:pPr algn="just" eaLnBrk="0" fontAlgn="base" hangingPunct="0">
                  <a:spcBef>
                    <a:spcPct val="20000"/>
                  </a:spcBef>
                  <a:spcAft>
                    <a:spcPct val="0"/>
                  </a:spcAft>
                  <a:tabLst>
                    <a:tab pos="5114925" algn="l"/>
                  </a:tabLst>
                  <a:defRPr/>
                </a:pPr>
                <a:endParaRPr lang="en-US" sz="1000" kern="0" dirty="0">
                  <a:solidFill>
                    <a:srgbClr val="000000"/>
                  </a:solidFill>
                  <a:latin typeface="Arial"/>
                </a:endParaRPr>
              </a:p>
              <a:p>
                <a:pPr marL="285750" indent="-285750" algn="just" eaLnBrk="0" fontAlgn="base" hangingPunct="0">
                  <a:spcBef>
                    <a:spcPct val="20000"/>
                  </a:spcBef>
                  <a:spcAft>
                    <a:spcPct val="0"/>
                  </a:spcAft>
                  <a:buFont typeface="Arial" panose="020B0604020202020204" pitchFamily="34" charset="0"/>
                  <a:buChar char="•"/>
                  <a:tabLst>
                    <a:tab pos="5114925" algn="l"/>
                  </a:tabLst>
                  <a:defRPr/>
                </a:pPr>
                <a:r>
                  <a:rPr lang="en-GB" sz="1700" kern="0" dirty="0">
                    <a:solidFill>
                      <a:srgbClr val="000000"/>
                    </a:solidFill>
                    <a:latin typeface="Arial"/>
                  </a:rPr>
                  <a:t>Do you detect the occurrence of abnormal conditions? When?</a:t>
                </a:r>
              </a:p>
              <a:p>
                <a:pPr marL="285750" indent="-285750" algn="just" eaLnBrk="0" fontAlgn="base" hangingPunct="0">
                  <a:spcBef>
                    <a:spcPct val="20000"/>
                  </a:spcBef>
                  <a:spcAft>
                    <a:spcPct val="0"/>
                  </a:spcAft>
                  <a:buFont typeface="Arial" panose="020B0604020202020204" pitchFamily="34" charset="0"/>
                  <a:buChar char="•"/>
                  <a:tabLst>
                    <a:tab pos="5114925" algn="l"/>
                  </a:tabLst>
                  <a:defRPr/>
                </a:pPr>
                <a:r>
                  <a:rPr lang="en-GB" sz="1700" kern="0" dirty="0">
                    <a:solidFill>
                      <a:srgbClr val="000000"/>
                    </a:solidFill>
                    <a:latin typeface="Arial"/>
                  </a:rPr>
                  <a:t>Compare the results with those of a threshold-based method with threshold = 1.</a:t>
                </a:r>
              </a:p>
              <a:p>
                <a:pPr marL="285750" indent="-285750" algn="just" eaLnBrk="0" fontAlgn="base" hangingPunct="0">
                  <a:spcBef>
                    <a:spcPct val="20000"/>
                  </a:spcBef>
                  <a:spcAft>
                    <a:spcPct val="0"/>
                  </a:spcAft>
                  <a:buFont typeface="Arial" panose="020B0604020202020204" pitchFamily="34" charset="0"/>
                  <a:buChar char="•"/>
                  <a:tabLst>
                    <a:tab pos="5114925" algn="l"/>
                  </a:tabLst>
                  <a:defRPr/>
                </a:pPr>
                <a:r>
                  <a:rPr lang="en-GB" sz="1700" kern="0" dirty="0">
                    <a:solidFill>
                      <a:srgbClr val="000000"/>
                    </a:solidFill>
                    <a:latin typeface="Arial"/>
                  </a:rPr>
                  <a:t>Draw your conclusions on the possibility of using the SPRT in decision-making for fault detection.</a:t>
                </a:r>
              </a:p>
            </p:txBody>
          </p:sp>
        </mc:Choice>
        <mc:Fallback xmlns="">
          <p:sp>
            <p:nvSpPr>
              <p:cNvPr id="6" name="Segnaposto contenuto 5"/>
              <p:cNvSpPr txBox="1">
                <a:spLocks noRot="1" noChangeAspect="1" noMove="1" noResize="1" noEditPoints="1" noAdjustHandles="1" noChangeArrowheads="1" noChangeShapeType="1" noTextEdit="1"/>
              </p:cNvSpPr>
              <p:nvPr/>
            </p:nvSpPr>
            <p:spPr bwMode="auto">
              <a:xfrm>
                <a:off x="287524" y="980728"/>
                <a:ext cx="8568952" cy="2209800"/>
              </a:xfrm>
              <a:prstGeom prst="rect">
                <a:avLst/>
              </a:prstGeom>
              <a:blipFill>
                <a:blip r:embed="rId3"/>
                <a:stretch>
                  <a:fillRect l="-1422" t="-3039" r="-1636" b="-151934"/>
                </a:stretch>
              </a:blipFill>
              <a:ln w="9525">
                <a:noFill/>
                <a:miter lim="800000"/>
                <a:headEnd/>
                <a:tailEnd/>
              </a:ln>
            </p:spPr>
            <p:txBody>
              <a:bodyPr/>
              <a:lstStyle/>
              <a:p>
                <a:r>
                  <a:rPr lang="en-US">
                    <a:noFill/>
                  </a:rPr>
                  <a:t> </a:t>
                </a:r>
              </a:p>
            </p:txBody>
          </p:sp>
        </mc:Fallback>
      </mc:AlternateContent>
      <p:sp>
        <p:nvSpPr>
          <p:cNvPr id="5" name="Titolo 1">
            <a:extLst>
              <a:ext uri="{FF2B5EF4-FFF2-40B4-BE49-F238E27FC236}">
                <a16:creationId xmlns:a16="http://schemas.microsoft.com/office/drawing/2014/main" id="{5B2DE988-6649-449C-975E-609BE60E917B}"/>
              </a:ext>
            </a:extLst>
          </p:cNvPr>
          <p:cNvSpPr>
            <a:spLocks noGrp="1"/>
          </p:cNvSpPr>
          <p:nvPr>
            <p:ph type="title"/>
          </p:nvPr>
        </p:nvSpPr>
        <p:spPr>
          <a:xfrm>
            <a:off x="719138" y="34925"/>
            <a:ext cx="5943600" cy="838200"/>
          </a:xfrm>
        </p:spPr>
        <p:txBody>
          <a:bodyPr/>
          <a:lstStyle/>
          <a:p>
            <a:r>
              <a:rPr lang="en-US" dirty="0"/>
              <a:t>Exercise 1.3: SPRT</a:t>
            </a:r>
          </a:p>
        </p:txBody>
      </p:sp>
    </p:spTree>
    <p:extLst>
      <p:ext uri="{BB962C8B-B14F-4D97-AF65-F5344CB8AC3E}">
        <p14:creationId xmlns:p14="http://schemas.microsoft.com/office/powerpoint/2010/main" val="8390158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a:xfrm>
            <a:off x="8407800" y="207804"/>
            <a:ext cx="1204360" cy="246221"/>
          </a:xfrm>
        </p:spPr>
        <p:txBody>
          <a:bodyPr/>
          <a:lstStyle/>
          <a:p>
            <a:pPr eaLnBrk="0" fontAlgn="base" hangingPunct="0">
              <a:spcBef>
                <a:spcPct val="20000"/>
              </a:spcBef>
              <a:spcAft>
                <a:spcPct val="0"/>
              </a:spcAft>
              <a:defRPr/>
            </a:pPr>
            <a:fld id="{16E7A762-2197-4287-9D35-A49584CBF567}" type="slidenum">
              <a:rPr lang="it-IT">
                <a:latin typeface="Arial" charset="0"/>
              </a:rPr>
              <a:pPr eaLnBrk="0" fontAlgn="base" hangingPunct="0">
                <a:spcBef>
                  <a:spcPct val="20000"/>
                </a:spcBef>
                <a:spcAft>
                  <a:spcPct val="0"/>
                </a:spcAft>
                <a:defRPr/>
              </a:pPr>
              <a:t>24</a:t>
            </a:fld>
            <a:endParaRPr lang="it-IT" dirty="0">
              <a:latin typeface="Arial" charset="0"/>
            </a:endParaRPr>
          </a:p>
        </p:txBody>
      </p:sp>
      <mc:AlternateContent xmlns:mc="http://schemas.openxmlformats.org/markup-compatibility/2006" xmlns:a14="http://schemas.microsoft.com/office/drawing/2010/main">
        <mc:Choice Requires="a14">
          <p:sp>
            <p:nvSpPr>
              <p:cNvPr id="6" name="Segnaposto contenuto 5"/>
              <p:cNvSpPr txBox="1">
                <a:spLocks/>
              </p:cNvSpPr>
              <p:nvPr/>
            </p:nvSpPr>
            <p:spPr bwMode="auto">
              <a:xfrm>
                <a:off x="374848" y="1052736"/>
                <a:ext cx="8229600" cy="22098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285750" indent="-285750" algn="just" eaLnBrk="0" fontAlgn="base" hangingPunct="0">
                  <a:spcBef>
                    <a:spcPct val="20000"/>
                  </a:spcBef>
                  <a:spcAft>
                    <a:spcPct val="0"/>
                  </a:spcAft>
                  <a:buFont typeface="Arial" panose="020B0604020202020204" pitchFamily="34" charset="0"/>
                  <a:buChar char="•"/>
                  <a:defRPr/>
                </a:pPr>
                <a:r>
                  <a:rPr lang="en-GB" sz="1700" kern="0" dirty="0">
                    <a:solidFill>
                      <a:srgbClr val="000000"/>
                    </a:solidFill>
                    <a:latin typeface="Arial"/>
                  </a:rPr>
                  <a:t>Apply the SPRT to detect abnormal conditions to the measurements of signal 5 in files  “test_4A.dat” and “</a:t>
                </a:r>
                <a:r>
                  <a:rPr lang="en-GB" sz="1700" kern="0" dirty="0">
                    <a:solidFill>
                      <a:srgbClr val="000000"/>
                    </a:solidFill>
                    <a:latin typeface="Arial" charset="0"/>
                  </a:rPr>
                  <a:t>test_4B.dat”. The following setting of the </a:t>
                </a:r>
                <a:r>
                  <a:rPr lang="en-GB" sz="1700" kern="0" dirty="0">
                    <a:solidFill>
                      <a:srgbClr val="000000"/>
                    </a:solidFill>
                  </a:rPr>
                  <a:t>SPRT parameters is suggested:</a:t>
                </a:r>
              </a:p>
              <a:p>
                <a:pPr lvl="1" algn="just" eaLnBrk="0" fontAlgn="base" hangingPunct="0">
                  <a:spcBef>
                    <a:spcPct val="20000"/>
                  </a:spcBef>
                  <a:spcAft>
                    <a:spcPct val="0"/>
                  </a:spcAft>
                  <a:tabLst>
                    <a:tab pos="5114925" algn="l"/>
                  </a:tabLst>
                  <a:defRPr/>
                </a:pPr>
                <a:endParaRPr lang="en-US" sz="1000" i="1" kern="0" dirty="0">
                  <a:solidFill>
                    <a:srgbClr val="000000"/>
                  </a:solidFill>
                  <a:latin typeface="Cambria Math" panose="02040503050406030204" pitchFamily="18" charset="0"/>
                  <a:ea typeface="Cambria Math" panose="02040503050406030204" pitchFamily="18" charset="0"/>
                </a:endParaRPr>
              </a:p>
              <a:p>
                <a:pPr marL="742950" lvl="1" indent="-285750" algn="just" eaLnBrk="0" fontAlgn="base" hangingPunct="0">
                  <a:spcBef>
                    <a:spcPct val="20000"/>
                  </a:spcBef>
                  <a:spcAft>
                    <a:spcPct val="0"/>
                  </a:spcAft>
                  <a:buFont typeface="Wingdings" panose="05000000000000000000" pitchFamily="2" charset="2"/>
                  <a:buChar char="Ø"/>
                  <a:tabLst>
                    <a:tab pos="5114925" algn="l"/>
                  </a:tabLst>
                  <a:defRPr/>
                </a:pPr>
                <a14:m>
                  <m:oMath xmlns:m="http://schemas.openxmlformats.org/officeDocument/2006/math">
                    <m:r>
                      <a:rPr lang="el-GR" sz="1700" i="1" kern="0">
                        <a:solidFill>
                          <a:srgbClr val="000000"/>
                        </a:solidFill>
                        <a:latin typeface="Cambria Math" panose="02040503050406030204" pitchFamily="18" charset="0"/>
                        <a:ea typeface="Cambria Math" panose="02040503050406030204" pitchFamily="18" charset="0"/>
                      </a:rPr>
                      <m:t>𝛼</m:t>
                    </m:r>
                    <m:r>
                      <a:rPr lang="en-GB" sz="1700" i="1" kern="0">
                        <a:solidFill>
                          <a:srgbClr val="000000"/>
                        </a:solidFill>
                        <a:latin typeface="Cambria Math" panose="02040503050406030204" pitchFamily="18" charset="0"/>
                        <a:ea typeface="Cambria Math" panose="02040503050406030204" pitchFamily="18" charset="0"/>
                      </a:rPr>
                      <m:t>=0.01</m:t>
                    </m:r>
                  </m:oMath>
                </a14:m>
                <a:endParaRPr lang="en-US" sz="1700" i="1" kern="0" dirty="0">
                  <a:solidFill>
                    <a:srgbClr val="000000"/>
                  </a:solidFill>
                  <a:latin typeface="Arial"/>
                </a:endParaRPr>
              </a:p>
              <a:p>
                <a:pPr marL="742950" lvl="1" indent="-285750" algn="just" eaLnBrk="0" fontAlgn="base" hangingPunct="0">
                  <a:spcBef>
                    <a:spcPct val="20000"/>
                  </a:spcBef>
                  <a:spcAft>
                    <a:spcPct val="0"/>
                  </a:spcAft>
                  <a:buFont typeface="Wingdings" panose="05000000000000000000" pitchFamily="2" charset="2"/>
                  <a:buChar char="Ø"/>
                  <a:tabLst>
                    <a:tab pos="5114925" algn="l"/>
                  </a:tabLst>
                  <a:defRPr/>
                </a:pPr>
                <a14:m>
                  <m:oMath xmlns:m="http://schemas.openxmlformats.org/officeDocument/2006/math">
                    <m:r>
                      <a:rPr lang="el-GR" sz="1700" i="1" kern="0">
                        <a:solidFill>
                          <a:srgbClr val="000000"/>
                        </a:solidFill>
                        <a:latin typeface="Cambria Math" panose="02040503050406030204" pitchFamily="18" charset="0"/>
                        <a:ea typeface="Cambria Math" panose="02040503050406030204" pitchFamily="18" charset="0"/>
                      </a:rPr>
                      <m:t>𝛽</m:t>
                    </m:r>
                    <m:r>
                      <a:rPr lang="en-GB" sz="1700" i="1" kern="0">
                        <a:solidFill>
                          <a:srgbClr val="000000"/>
                        </a:solidFill>
                        <a:latin typeface="Cambria Math" panose="02040503050406030204" pitchFamily="18" charset="0"/>
                        <a:ea typeface="Cambria Math" panose="02040503050406030204" pitchFamily="18" charset="0"/>
                      </a:rPr>
                      <m:t>=0.01</m:t>
                    </m:r>
                  </m:oMath>
                </a14:m>
                <a:endParaRPr lang="en-GB" sz="1700" kern="0" dirty="0">
                  <a:solidFill>
                    <a:srgbClr val="000000"/>
                  </a:solidFill>
                  <a:latin typeface="Arial"/>
                  <a:ea typeface="Cambria Math" panose="02040503050406030204" pitchFamily="18" charset="0"/>
                </a:endParaRPr>
              </a:p>
              <a:p>
                <a:pPr lvl="1" algn="just" eaLnBrk="0" fontAlgn="base" hangingPunct="0">
                  <a:spcBef>
                    <a:spcPct val="20000"/>
                  </a:spcBef>
                  <a:spcAft>
                    <a:spcPct val="0"/>
                  </a:spcAft>
                  <a:tabLst>
                    <a:tab pos="5114925" algn="l"/>
                  </a:tabLst>
                  <a:defRPr/>
                </a:pPr>
                <a:r>
                  <a:rPr lang="en-US" sz="1800" kern="0" dirty="0">
                    <a:solidFill>
                      <a:srgbClr val="000000"/>
                    </a:solidFill>
                    <a:latin typeface="Arial"/>
                    <a:sym typeface="Wingdings" panose="05000000000000000000" pitchFamily="2" charset="2"/>
                  </a:rPr>
                  <a:t>  trade off among the two + risk of having many points in the “not enough information” region</a:t>
                </a:r>
                <a:endParaRPr lang="en-GB" sz="1700" kern="0" dirty="0">
                  <a:solidFill>
                    <a:srgbClr val="000000"/>
                  </a:solidFill>
                  <a:latin typeface="Arial"/>
                  <a:ea typeface="Cambria Math" panose="02040503050406030204" pitchFamily="18" charset="0"/>
                </a:endParaRPr>
              </a:p>
              <a:p>
                <a:pPr algn="just" eaLnBrk="0" fontAlgn="base" hangingPunct="0">
                  <a:spcBef>
                    <a:spcPct val="20000"/>
                  </a:spcBef>
                  <a:spcAft>
                    <a:spcPct val="0"/>
                  </a:spcAft>
                  <a:tabLst>
                    <a:tab pos="5114925" algn="l"/>
                  </a:tabLst>
                  <a:defRPr/>
                </a:pPr>
                <a:r>
                  <a:rPr lang="en-US" sz="1000" kern="0" dirty="0">
                    <a:solidFill>
                      <a:srgbClr val="000000"/>
                    </a:solidFill>
                    <a:latin typeface="Arial"/>
                  </a:rPr>
                  <a:t>     </a:t>
                </a:r>
              </a:p>
              <a:p>
                <a:pPr marL="742950" lvl="1" indent="-285750" algn="just">
                  <a:buFont typeface="Wingdings" panose="05000000000000000000" pitchFamily="2" charset="2"/>
                  <a:buChar char="Ø"/>
                  <a:tabLst>
                    <a:tab pos="5114925" algn="l"/>
                  </a:tabLst>
                  <a:defRPr/>
                </a:pPr>
                <a:r>
                  <a:rPr lang="en-US" sz="1700" kern="0" dirty="0">
                    <a:solidFill>
                      <a:srgbClr val="000000"/>
                    </a:solidFill>
                    <a:latin typeface="Arial"/>
                  </a:rPr>
                  <a:t>and Gaussian distributions for the two hypothesis </a:t>
                </a:r>
                <a14:m>
                  <m:oMath xmlns:m="http://schemas.openxmlformats.org/officeDocument/2006/math">
                    <m:sSub>
                      <m:sSubPr>
                        <m:ctrlPr>
                          <a:rPr lang="en-GB" sz="1700" i="1" kern="0">
                            <a:solidFill>
                              <a:srgbClr val="000000"/>
                            </a:solidFill>
                            <a:latin typeface="Cambria Math" panose="02040503050406030204" pitchFamily="18" charset="0"/>
                            <a:ea typeface="Cambria Math" panose="02040503050406030204" pitchFamily="18" charset="0"/>
                          </a:rPr>
                        </m:ctrlPr>
                      </m:sSubPr>
                      <m:e>
                        <m:r>
                          <a:rPr lang="en-GB" sz="1700" i="1" kern="0">
                            <a:solidFill>
                              <a:srgbClr val="000000"/>
                            </a:solidFill>
                            <a:latin typeface="Cambria Math" panose="02040503050406030204" pitchFamily="18" charset="0"/>
                            <a:ea typeface="Cambria Math" panose="02040503050406030204" pitchFamily="18" charset="0"/>
                          </a:rPr>
                          <m:t>𝐻</m:t>
                        </m:r>
                      </m:e>
                      <m:sub>
                        <m:r>
                          <a:rPr lang="en-GB" sz="1700" i="1" kern="0">
                            <a:solidFill>
                              <a:srgbClr val="000000"/>
                            </a:solidFill>
                            <a:latin typeface="Cambria Math" panose="02040503050406030204" pitchFamily="18" charset="0"/>
                            <a:ea typeface="Cambria Math" panose="02040503050406030204" pitchFamily="18" charset="0"/>
                          </a:rPr>
                          <m:t>0</m:t>
                        </m:r>
                      </m:sub>
                    </m:sSub>
                    <m:r>
                      <a:rPr lang="en-GB" sz="1700" i="1" kern="0">
                        <a:solidFill>
                          <a:srgbClr val="000000"/>
                        </a:solidFill>
                        <a:latin typeface="Cambria Math" panose="02040503050406030204" pitchFamily="18" charset="0"/>
                        <a:ea typeface="Cambria Math" panose="02040503050406030204" pitchFamily="18" charset="0"/>
                      </a:rPr>
                      <m:t> </m:t>
                    </m:r>
                  </m:oMath>
                </a14:m>
                <a:r>
                  <a:rPr lang="en-US" sz="1700" kern="0" dirty="0">
                    <a:solidFill>
                      <a:srgbClr val="000000"/>
                    </a:solidFill>
                    <a:latin typeface="Arial"/>
                  </a:rPr>
                  <a:t>and </a:t>
                </a:r>
                <a14:m>
                  <m:oMath xmlns:m="http://schemas.openxmlformats.org/officeDocument/2006/math">
                    <m:sSub>
                      <m:sSubPr>
                        <m:ctrlPr>
                          <a:rPr lang="en-GB" sz="1700" i="1" kern="0">
                            <a:solidFill>
                              <a:srgbClr val="000000"/>
                            </a:solidFill>
                            <a:latin typeface="Cambria Math" panose="02040503050406030204" pitchFamily="18" charset="0"/>
                            <a:ea typeface="Cambria Math" panose="02040503050406030204" pitchFamily="18" charset="0"/>
                          </a:rPr>
                        </m:ctrlPr>
                      </m:sSubPr>
                      <m:e>
                        <m:r>
                          <a:rPr lang="en-GB" sz="1700" i="1" kern="0">
                            <a:solidFill>
                              <a:srgbClr val="000000"/>
                            </a:solidFill>
                            <a:latin typeface="Cambria Math" panose="02040503050406030204" pitchFamily="18" charset="0"/>
                            <a:ea typeface="Cambria Math" panose="02040503050406030204" pitchFamily="18" charset="0"/>
                          </a:rPr>
                          <m:t>𝐻</m:t>
                        </m:r>
                      </m:e>
                      <m:sub>
                        <m:r>
                          <a:rPr lang="en-GB" sz="1700" i="1" kern="0">
                            <a:solidFill>
                              <a:srgbClr val="000000"/>
                            </a:solidFill>
                            <a:latin typeface="Cambria Math" panose="02040503050406030204" pitchFamily="18" charset="0"/>
                            <a:ea typeface="Cambria Math" panose="02040503050406030204" pitchFamily="18" charset="0"/>
                          </a:rPr>
                          <m:t>1</m:t>
                        </m:r>
                      </m:sub>
                    </m:sSub>
                  </m:oMath>
                </a14:m>
                <a:r>
                  <a:rPr lang="en-US" sz="1700" kern="0" dirty="0">
                    <a:solidFill>
                      <a:srgbClr val="000000"/>
                    </a:solidFill>
                    <a:latin typeface="Arial"/>
                  </a:rPr>
                  <a:t> with parameters: </a:t>
                </a:r>
              </a:p>
              <a:p>
                <a:pPr marL="742950" lvl="1" indent="-285750" algn="just" eaLnBrk="0" fontAlgn="base" hangingPunct="0">
                  <a:spcBef>
                    <a:spcPct val="20000"/>
                  </a:spcBef>
                  <a:spcAft>
                    <a:spcPct val="0"/>
                  </a:spcAft>
                  <a:buFont typeface="Wingdings" panose="05000000000000000000" pitchFamily="2" charset="2"/>
                  <a:buChar char="Ø"/>
                  <a:tabLst>
                    <a:tab pos="5114925" algn="l"/>
                  </a:tabLst>
                  <a:defRPr/>
                </a:pPr>
                <a:endParaRPr lang="en-GB" sz="1000" i="1" kern="0" dirty="0">
                  <a:solidFill>
                    <a:srgbClr val="000000"/>
                  </a:solidFill>
                  <a:latin typeface="Cambria Math" panose="02040503050406030204" pitchFamily="18" charset="0"/>
                  <a:ea typeface="Cambria Math" panose="02040503050406030204" pitchFamily="18" charset="0"/>
                </a:endParaRPr>
              </a:p>
              <a:p>
                <a:pPr marL="1200150" lvl="2" indent="-285750" algn="just">
                  <a:buFont typeface="Wingdings" panose="05000000000000000000" pitchFamily="2" charset="2"/>
                  <a:buChar char="Ø"/>
                  <a:tabLst>
                    <a:tab pos="5114925" algn="l"/>
                  </a:tabLst>
                  <a:defRPr/>
                </a:pPr>
                <a14:m>
                  <m:oMath xmlns:m="http://schemas.openxmlformats.org/officeDocument/2006/math">
                    <m:sSub>
                      <m:sSubPr>
                        <m:ctrlPr>
                          <a:rPr lang="en-GB" sz="1700" b="1" i="1" kern="0">
                            <a:solidFill>
                              <a:srgbClr val="000000"/>
                            </a:solidFill>
                            <a:latin typeface="Cambria Math" panose="02040503050406030204" pitchFamily="18" charset="0"/>
                            <a:ea typeface="Cambria Math" panose="02040503050406030204" pitchFamily="18" charset="0"/>
                          </a:rPr>
                        </m:ctrlPr>
                      </m:sSubPr>
                      <m:e>
                        <m:r>
                          <a:rPr lang="el-GR" sz="1700" b="1" i="1" kern="0">
                            <a:solidFill>
                              <a:srgbClr val="000000"/>
                            </a:solidFill>
                            <a:latin typeface="Cambria Math" panose="02040503050406030204" pitchFamily="18" charset="0"/>
                            <a:ea typeface="Cambria Math" panose="02040503050406030204" pitchFamily="18" charset="0"/>
                          </a:rPr>
                          <m:t>𝝁</m:t>
                        </m:r>
                      </m:e>
                      <m:sub>
                        <m:sSub>
                          <m:sSubPr>
                            <m:ctrlPr>
                              <a:rPr lang="en-GB" sz="1700" b="1" i="1" kern="0">
                                <a:solidFill>
                                  <a:srgbClr val="000000"/>
                                </a:solidFill>
                                <a:latin typeface="Cambria Math" panose="02040503050406030204" pitchFamily="18" charset="0"/>
                                <a:ea typeface="Cambria Math" panose="02040503050406030204" pitchFamily="18" charset="0"/>
                              </a:rPr>
                            </m:ctrlPr>
                          </m:sSubPr>
                          <m:e>
                            <m:r>
                              <a:rPr lang="en-GB" sz="1700" b="1" i="1" kern="0">
                                <a:solidFill>
                                  <a:srgbClr val="000000"/>
                                </a:solidFill>
                                <a:latin typeface="Cambria Math" panose="02040503050406030204" pitchFamily="18" charset="0"/>
                                <a:ea typeface="Cambria Math" panose="02040503050406030204" pitchFamily="18" charset="0"/>
                              </a:rPr>
                              <m:t>𝑯</m:t>
                            </m:r>
                          </m:e>
                          <m:sub>
                            <m:r>
                              <a:rPr lang="en-GB" sz="1700" b="1" i="1" kern="0">
                                <a:solidFill>
                                  <a:srgbClr val="000000"/>
                                </a:solidFill>
                                <a:latin typeface="Cambria Math" panose="02040503050406030204" pitchFamily="18" charset="0"/>
                                <a:ea typeface="Cambria Math" panose="02040503050406030204" pitchFamily="18" charset="0"/>
                              </a:rPr>
                              <m:t>𝟎</m:t>
                            </m:r>
                          </m:sub>
                        </m:sSub>
                      </m:sub>
                    </m:sSub>
                    <m:r>
                      <a:rPr lang="en-GB" sz="1700" b="1" i="1" kern="0">
                        <a:solidFill>
                          <a:srgbClr val="000000"/>
                        </a:solidFill>
                        <a:latin typeface="Cambria Math" panose="02040503050406030204" pitchFamily="18" charset="0"/>
                        <a:ea typeface="Cambria Math" panose="02040503050406030204" pitchFamily="18" charset="0"/>
                      </a:rPr>
                      <m:t>≈</m:t>
                    </m:r>
                    <m:r>
                      <a:rPr lang="en-GB" sz="1700" b="1" i="1" kern="0">
                        <a:solidFill>
                          <a:srgbClr val="000000"/>
                        </a:solidFill>
                        <a:latin typeface="Cambria Math" panose="02040503050406030204" pitchFamily="18" charset="0"/>
                        <a:ea typeface="Cambria Math" panose="02040503050406030204" pitchFamily="18" charset="0"/>
                      </a:rPr>
                      <m:t>𝟎</m:t>
                    </m:r>
                    <m:r>
                      <a:rPr lang="en-GB" sz="1700" b="1" i="1" kern="0">
                        <a:solidFill>
                          <a:srgbClr val="000000"/>
                        </a:solidFill>
                        <a:latin typeface="Cambria Math" panose="02040503050406030204" pitchFamily="18" charset="0"/>
                        <a:ea typeface="Cambria Math" panose="02040503050406030204" pitchFamily="18" charset="0"/>
                      </a:rPr>
                      <m:t>,  </m:t>
                    </m:r>
                    <m:sSub>
                      <m:sSubPr>
                        <m:ctrlPr>
                          <a:rPr lang="en-GB" sz="1700" b="1" i="1" kern="0">
                            <a:solidFill>
                              <a:srgbClr val="000000"/>
                            </a:solidFill>
                            <a:latin typeface="Cambria Math" panose="02040503050406030204" pitchFamily="18" charset="0"/>
                            <a:ea typeface="Cambria Math" panose="02040503050406030204" pitchFamily="18" charset="0"/>
                          </a:rPr>
                        </m:ctrlPr>
                      </m:sSubPr>
                      <m:e>
                        <m:r>
                          <a:rPr lang="en-GB" sz="1700" b="1" i="1" kern="0">
                            <a:solidFill>
                              <a:srgbClr val="000000"/>
                            </a:solidFill>
                            <a:latin typeface="Cambria Math" panose="02040503050406030204" pitchFamily="18" charset="0"/>
                            <a:ea typeface="Cambria Math" panose="02040503050406030204" pitchFamily="18" charset="0"/>
                          </a:rPr>
                          <m:t>𝝈</m:t>
                        </m:r>
                      </m:e>
                      <m:sub>
                        <m:sSub>
                          <m:sSubPr>
                            <m:ctrlPr>
                              <a:rPr lang="en-GB" sz="1700" b="1" i="1" kern="0">
                                <a:solidFill>
                                  <a:srgbClr val="000000"/>
                                </a:solidFill>
                                <a:latin typeface="Cambria Math" panose="02040503050406030204" pitchFamily="18" charset="0"/>
                                <a:ea typeface="Cambria Math" panose="02040503050406030204" pitchFamily="18" charset="0"/>
                              </a:rPr>
                            </m:ctrlPr>
                          </m:sSubPr>
                          <m:e>
                            <m:r>
                              <a:rPr lang="en-GB" sz="1700" b="1" i="1" kern="0">
                                <a:solidFill>
                                  <a:srgbClr val="000000"/>
                                </a:solidFill>
                                <a:latin typeface="Cambria Math" panose="02040503050406030204" pitchFamily="18" charset="0"/>
                                <a:ea typeface="Cambria Math" panose="02040503050406030204" pitchFamily="18" charset="0"/>
                              </a:rPr>
                              <m:t>𝑯</m:t>
                            </m:r>
                          </m:e>
                          <m:sub>
                            <m:r>
                              <a:rPr lang="en-GB" sz="1700" b="1" i="1" kern="0">
                                <a:solidFill>
                                  <a:srgbClr val="000000"/>
                                </a:solidFill>
                                <a:latin typeface="Cambria Math" panose="02040503050406030204" pitchFamily="18" charset="0"/>
                                <a:ea typeface="Cambria Math" panose="02040503050406030204" pitchFamily="18" charset="0"/>
                              </a:rPr>
                              <m:t>𝟎</m:t>
                            </m:r>
                          </m:sub>
                        </m:sSub>
                      </m:sub>
                    </m:sSub>
                    <m:r>
                      <a:rPr lang="en-GB" sz="1700" b="1" i="1" kern="0">
                        <a:solidFill>
                          <a:srgbClr val="000000"/>
                        </a:solidFill>
                        <a:latin typeface="Cambria Math" panose="02040503050406030204" pitchFamily="18" charset="0"/>
                        <a:ea typeface="Cambria Math" panose="02040503050406030204" pitchFamily="18" charset="0"/>
                      </a:rPr>
                      <m:t>=</m:t>
                    </m:r>
                    <m:r>
                      <a:rPr lang="en-US" sz="1700" b="1" i="1" kern="0">
                        <a:solidFill>
                          <a:srgbClr val="000000"/>
                        </a:solidFill>
                        <a:latin typeface="Cambria Math" panose="02040503050406030204" pitchFamily="18" charset="0"/>
                        <a:ea typeface="Cambria Math" panose="02040503050406030204" pitchFamily="18" charset="0"/>
                      </a:rPr>
                      <m:t>𝟎</m:t>
                    </m:r>
                    <m:r>
                      <a:rPr lang="en-US" sz="1700" b="1" i="1" kern="0">
                        <a:solidFill>
                          <a:srgbClr val="000000"/>
                        </a:solidFill>
                        <a:latin typeface="Cambria Math" panose="02040503050406030204" pitchFamily="18" charset="0"/>
                        <a:ea typeface="Cambria Math" panose="02040503050406030204" pitchFamily="18" charset="0"/>
                      </a:rPr>
                      <m:t>.</m:t>
                    </m:r>
                    <m:r>
                      <a:rPr lang="en-US" sz="1700" b="1" i="1" kern="0">
                        <a:solidFill>
                          <a:srgbClr val="000000"/>
                        </a:solidFill>
                        <a:latin typeface="Cambria Math" panose="02040503050406030204" pitchFamily="18" charset="0"/>
                        <a:ea typeface="Cambria Math" panose="02040503050406030204" pitchFamily="18" charset="0"/>
                      </a:rPr>
                      <m:t>𝟏𝟓</m:t>
                    </m:r>
                  </m:oMath>
                </a14:m>
                <a:r>
                  <a:rPr lang="en-US" sz="1700" b="1" kern="0" dirty="0">
                    <a:solidFill>
                      <a:srgbClr val="000000"/>
                    </a:solidFill>
                  </a:rPr>
                  <a:t> </a:t>
                </a:r>
                <a:r>
                  <a:rPr lang="en-US" sz="1700" kern="0" dirty="0">
                    <a:solidFill>
                      <a:srgbClr val="000000"/>
                    </a:solidFill>
                    <a:latin typeface="Arial" charset="0"/>
                    <a:sym typeface="Wingdings" panose="05000000000000000000" pitchFamily="2" charset="2"/>
                  </a:rPr>
                  <a:t> can be computed from historical healthy data! </a:t>
                </a:r>
                <a:endParaRPr lang="en-US" sz="1700" kern="0" dirty="0">
                  <a:solidFill>
                    <a:srgbClr val="000000"/>
                  </a:solidFill>
                  <a:latin typeface="Arial" charset="0"/>
                </a:endParaRPr>
              </a:p>
              <a:p>
                <a:pPr marL="1200150" lvl="2" indent="-285750" algn="just">
                  <a:buFont typeface="Wingdings" panose="05000000000000000000" pitchFamily="2" charset="2"/>
                  <a:buChar char="Ø"/>
                  <a:tabLst>
                    <a:tab pos="5114925" algn="l"/>
                  </a:tabLst>
                  <a:defRPr/>
                </a:pPr>
                <a14:m>
                  <m:oMath xmlns:m="http://schemas.openxmlformats.org/officeDocument/2006/math">
                    <m:sSub>
                      <m:sSubPr>
                        <m:ctrlPr>
                          <a:rPr lang="en-GB" sz="1700" b="1" i="1" kern="0">
                            <a:solidFill>
                              <a:srgbClr val="000000"/>
                            </a:solidFill>
                            <a:latin typeface="Cambria Math" panose="02040503050406030204" pitchFamily="18" charset="0"/>
                            <a:ea typeface="Cambria Math" panose="02040503050406030204" pitchFamily="18" charset="0"/>
                          </a:rPr>
                        </m:ctrlPr>
                      </m:sSubPr>
                      <m:e>
                        <m:r>
                          <a:rPr lang="el-GR" sz="1700" b="1" i="1" kern="0">
                            <a:solidFill>
                              <a:srgbClr val="000000"/>
                            </a:solidFill>
                            <a:latin typeface="Cambria Math" panose="02040503050406030204" pitchFamily="18" charset="0"/>
                            <a:ea typeface="Cambria Math" panose="02040503050406030204" pitchFamily="18" charset="0"/>
                          </a:rPr>
                          <m:t>𝝁</m:t>
                        </m:r>
                      </m:e>
                      <m:sub>
                        <m:sSub>
                          <m:sSubPr>
                            <m:ctrlPr>
                              <a:rPr lang="en-GB" sz="1700" b="1" i="1" kern="0">
                                <a:solidFill>
                                  <a:srgbClr val="000000"/>
                                </a:solidFill>
                                <a:latin typeface="Cambria Math" panose="02040503050406030204" pitchFamily="18" charset="0"/>
                                <a:ea typeface="Cambria Math" panose="02040503050406030204" pitchFamily="18" charset="0"/>
                              </a:rPr>
                            </m:ctrlPr>
                          </m:sSubPr>
                          <m:e>
                            <m:r>
                              <a:rPr lang="en-GB" sz="1700" b="1" i="1" kern="0">
                                <a:solidFill>
                                  <a:srgbClr val="000000"/>
                                </a:solidFill>
                                <a:latin typeface="Cambria Math" panose="02040503050406030204" pitchFamily="18" charset="0"/>
                                <a:ea typeface="Cambria Math" panose="02040503050406030204" pitchFamily="18" charset="0"/>
                              </a:rPr>
                              <m:t>𝑯</m:t>
                            </m:r>
                          </m:e>
                          <m:sub>
                            <m:r>
                              <a:rPr lang="en-GB" sz="1700" b="1" i="1" kern="0">
                                <a:solidFill>
                                  <a:srgbClr val="000000"/>
                                </a:solidFill>
                                <a:latin typeface="Cambria Math" panose="02040503050406030204" pitchFamily="18" charset="0"/>
                                <a:ea typeface="Cambria Math" panose="02040503050406030204" pitchFamily="18" charset="0"/>
                              </a:rPr>
                              <m:t>𝟏</m:t>
                            </m:r>
                          </m:sub>
                        </m:sSub>
                      </m:sub>
                    </m:sSub>
                    <m:r>
                      <a:rPr lang="en-GB" sz="1700" b="1" i="1" kern="0">
                        <a:solidFill>
                          <a:srgbClr val="000000"/>
                        </a:solidFill>
                        <a:latin typeface="Cambria Math" panose="02040503050406030204" pitchFamily="18" charset="0"/>
                        <a:ea typeface="Cambria Math" panose="02040503050406030204" pitchFamily="18" charset="0"/>
                      </a:rPr>
                      <m:t>=</m:t>
                    </m:r>
                    <m:r>
                      <a:rPr lang="en-US" sz="1700" b="1" i="1" kern="0">
                        <a:solidFill>
                          <a:srgbClr val="000000"/>
                        </a:solidFill>
                        <a:latin typeface="Cambria Math" panose="02040503050406030204" pitchFamily="18" charset="0"/>
                        <a:ea typeface="Cambria Math" panose="02040503050406030204" pitchFamily="18" charset="0"/>
                      </a:rPr>
                      <m:t>𝟏</m:t>
                    </m:r>
                    <m:r>
                      <a:rPr lang="en-GB" sz="1700" b="1" i="1" kern="0">
                        <a:solidFill>
                          <a:srgbClr val="000000"/>
                        </a:solidFill>
                        <a:latin typeface="Cambria Math" panose="02040503050406030204" pitchFamily="18" charset="0"/>
                        <a:ea typeface="Cambria Math" panose="02040503050406030204" pitchFamily="18" charset="0"/>
                      </a:rPr>
                      <m:t>,  </m:t>
                    </m:r>
                    <m:sSub>
                      <m:sSubPr>
                        <m:ctrlPr>
                          <a:rPr lang="en-GB" sz="1700" b="1" i="1" kern="0">
                            <a:solidFill>
                              <a:srgbClr val="000000"/>
                            </a:solidFill>
                            <a:latin typeface="Cambria Math" panose="02040503050406030204" pitchFamily="18" charset="0"/>
                            <a:ea typeface="Cambria Math" panose="02040503050406030204" pitchFamily="18" charset="0"/>
                          </a:rPr>
                        </m:ctrlPr>
                      </m:sSubPr>
                      <m:e>
                        <m:r>
                          <a:rPr lang="en-GB" sz="1700" b="1" i="1" kern="0">
                            <a:solidFill>
                              <a:srgbClr val="000000"/>
                            </a:solidFill>
                            <a:latin typeface="Cambria Math" panose="02040503050406030204" pitchFamily="18" charset="0"/>
                            <a:ea typeface="Cambria Math" panose="02040503050406030204" pitchFamily="18" charset="0"/>
                          </a:rPr>
                          <m:t>𝝈</m:t>
                        </m:r>
                      </m:e>
                      <m:sub>
                        <m:sSub>
                          <m:sSubPr>
                            <m:ctrlPr>
                              <a:rPr lang="en-GB" sz="1700" b="1" i="1" kern="0">
                                <a:solidFill>
                                  <a:srgbClr val="000000"/>
                                </a:solidFill>
                                <a:latin typeface="Cambria Math" panose="02040503050406030204" pitchFamily="18" charset="0"/>
                                <a:ea typeface="Cambria Math" panose="02040503050406030204" pitchFamily="18" charset="0"/>
                              </a:rPr>
                            </m:ctrlPr>
                          </m:sSubPr>
                          <m:e>
                            <m:r>
                              <a:rPr lang="en-GB" sz="1700" b="1" i="1" kern="0">
                                <a:solidFill>
                                  <a:srgbClr val="000000"/>
                                </a:solidFill>
                                <a:latin typeface="Cambria Math" panose="02040503050406030204" pitchFamily="18" charset="0"/>
                                <a:ea typeface="Cambria Math" panose="02040503050406030204" pitchFamily="18" charset="0"/>
                              </a:rPr>
                              <m:t>𝑯</m:t>
                            </m:r>
                          </m:e>
                          <m:sub>
                            <m:r>
                              <a:rPr lang="en-GB" sz="1700" b="1" i="1" kern="0">
                                <a:solidFill>
                                  <a:srgbClr val="000000"/>
                                </a:solidFill>
                                <a:latin typeface="Cambria Math" panose="02040503050406030204" pitchFamily="18" charset="0"/>
                                <a:ea typeface="Cambria Math" panose="02040503050406030204" pitchFamily="18" charset="0"/>
                              </a:rPr>
                              <m:t>𝟏</m:t>
                            </m:r>
                          </m:sub>
                        </m:sSub>
                      </m:sub>
                    </m:sSub>
                    <m:r>
                      <a:rPr lang="en-GB" sz="1700" b="1" i="1" kern="0">
                        <a:solidFill>
                          <a:srgbClr val="000000"/>
                        </a:solidFill>
                        <a:latin typeface="Cambria Math" panose="02040503050406030204" pitchFamily="18" charset="0"/>
                        <a:ea typeface="Cambria Math" panose="02040503050406030204" pitchFamily="18" charset="0"/>
                      </a:rPr>
                      <m:t>=</m:t>
                    </m:r>
                    <m:r>
                      <a:rPr lang="en-US" sz="1700" b="1" i="1" kern="0">
                        <a:solidFill>
                          <a:srgbClr val="000000"/>
                        </a:solidFill>
                        <a:latin typeface="Cambria Math" panose="02040503050406030204" pitchFamily="18" charset="0"/>
                        <a:ea typeface="Cambria Math" panose="02040503050406030204" pitchFamily="18" charset="0"/>
                      </a:rPr>
                      <m:t>𝟎</m:t>
                    </m:r>
                    <m:r>
                      <a:rPr lang="en-US" sz="1700" b="1" i="1" kern="0">
                        <a:solidFill>
                          <a:srgbClr val="000000"/>
                        </a:solidFill>
                        <a:latin typeface="Cambria Math" panose="02040503050406030204" pitchFamily="18" charset="0"/>
                        <a:ea typeface="Cambria Math" panose="02040503050406030204" pitchFamily="18" charset="0"/>
                      </a:rPr>
                      <m:t>.</m:t>
                    </m:r>
                    <m:r>
                      <a:rPr lang="en-US" sz="1700" b="1" i="1" kern="0">
                        <a:solidFill>
                          <a:srgbClr val="000000"/>
                        </a:solidFill>
                        <a:latin typeface="Cambria Math" panose="02040503050406030204" pitchFamily="18" charset="0"/>
                        <a:ea typeface="Cambria Math" panose="02040503050406030204" pitchFamily="18" charset="0"/>
                      </a:rPr>
                      <m:t>𝟏𝟓</m:t>
                    </m:r>
                  </m:oMath>
                </a14:m>
                <a:r>
                  <a:rPr lang="en-US" sz="1700" b="1" i="1" kern="0" dirty="0">
                    <a:solidFill>
                      <a:srgbClr val="000000"/>
                    </a:solidFill>
                  </a:rPr>
                  <a:t> </a:t>
                </a:r>
                <a:r>
                  <a:rPr lang="en-US" sz="1700" kern="0" dirty="0">
                    <a:solidFill>
                      <a:srgbClr val="000000"/>
                    </a:solidFill>
                    <a:sym typeface="Wingdings" panose="05000000000000000000" pitchFamily="2" charset="2"/>
                  </a:rPr>
                  <a:t> if no abnormal data are available, we must set these param by assumptions. Hint: residuals will grow as the system gets more abnormal  Offset on the mean and same variance.</a:t>
                </a:r>
                <a:endParaRPr lang="en-US" sz="1700" kern="0" dirty="0">
                  <a:solidFill>
                    <a:srgbClr val="000000"/>
                  </a:solidFill>
                  <a:latin typeface="Arial"/>
                </a:endParaRPr>
              </a:p>
              <a:p>
                <a:pPr algn="just" eaLnBrk="0" fontAlgn="base" hangingPunct="0">
                  <a:spcBef>
                    <a:spcPct val="20000"/>
                  </a:spcBef>
                  <a:spcAft>
                    <a:spcPct val="0"/>
                  </a:spcAft>
                  <a:tabLst>
                    <a:tab pos="5114925" algn="l"/>
                  </a:tabLst>
                  <a:defRPr/>
                </a:pPr>
                <a:endParaRPr lang="en-US" sz="1000" kern="0" dirty="0">
                  <a:solidFill>
                    <a:srgbClr val="000000"/>
                  </a:solidFill>
                  <a:latin typeface="Arial"/>
                </a:endParaRPr>
              </a:p>
              <a:p>
                <a:pPr marL="285750" indent="-285750" algn="just" eaLnBrk="0" fontAlgn="base" hangingPunct="0">
                  <a:spcBef>
                    <a:spcPct val="20000"/>
                  </a:spcBef>
                  <a:spcAft>
                    <a:spcPct val="0"/>
                  </a:spcAft>
                  <a:buFont typeface="Arial" panose="020B0604020202020204" pitchFamily="34" charset="0"/>
                  <a:buChar char="•"/>
                  <a:tabLst>
                    <a:tab pos="5114925" algn="l"/>
                  </a:tabLst>
                  <a:defRPr/>
                </a:pPr>
                <a:r>
                  <a:rPr lang="en-GB" sz="1700" kern="0" dirty="0">
                    <a:solidFill>
                      <a:srgbClr val="000000"/>
                    </a:solidFill>
                    <a:latin typeface="Arial"/>
                  </a:rPr>
                  <a:t>Do you detect the occurrence of abnormal conditions? When?</a:t>
                </a:r>
              </a:p>
              <a:p>
                <a:pPr marL="285750" indent="-285750" algn="just" eaLnBrk="0" fontAlgn="base" hangingPunct="0">
                  <a:spcBef>
                    <a:spcPct val="20000"/>
                  </a:spcBef>
                  <a:spcAft>
                    <a:spcPct val="0"/>
                  </a:spcAft>
                  <a:buFont typeface="Arial" panose="020B0604020202020204" pitchFamily="34" charset="0"/>
                  <a:buChar char="•"/>
                  <a:tabLst>
                    <a:tab pos="5114925" algn="l"/>
                  </a:tabLst>
                  <a:defRPr/>
                </a:pPr>
                <a:r>
                  <a:rPr lang="en-GB" sz="1700" kern="0" dirty="0">
                    <a:solidFill>
                      <a:srgbClr val="000000"/>
                    </a:solidFill>
                    <a:latin typeface="Arial"/>
                  </a:rPr>
                  <a:t>Compare the results with those of a threshold-based method with threshold = 1.</a:t>
                </a:r>
              </a:p>
              <a:p>
                <a:pPr marL="285750" indent="-285750" algn="just" eaLnBrk="0" fontAlgn="base" hangingPunct="0">
                  <a:spcBef>
                    <a:spcPct val="20000"/>
                  </a:spcBef>
                  <a:spcAft>
                    <a:spcPct val="0"/>
                  </a:spcAft>
                  <a:buFont typeface="Arial" panose="020B0604020202020204" pitchFamily="34" charset="0"/>
                  <a:buChar char="•"/>
                  <a:tabLst>
                    <a:tab pos="5114925" algn="l"/>
                  </a:tabLst>
                  <a:defRPr/>
                </a:pPr>
                <a:r>
                  <a:rPr lang="en-GB" sz="1700" kern="0" dirty="0">
                    <a:solidFill>
                      <a:srgbClr val="000000"/>
                    </a:solidFill>
                    <a:latin typeface="Arial"/>
                  </a:rPr>
                  <a:t>Draw your conclusions on the possibility of using the SPRT in decision-making for fault detection.</a:t>
                </a:r>
              </a:p>
            </p:txBody>
          </p:sp>
        </mc:Choice>
        <mc:Fallback xmlns="">
          <p:sp>
            <p:nvSpPr>
              <p:cNvPr id="6" name="Segnaposto contenuto 5"/>
              <p:cNvSpPr txBox="1">
                <a:spLocks noRot="1" noChangeAspect="1" noMove="1" noResize="1" noEditPoints="1" noAdjustHandles="1" noChangeArrowheads="1" noChangeShapeType="1" noTextEdit="1"/>
              </p:cNvSpPr>
              <p:nvPr/>
            </p:nvSpPr>
            <p:spPr bwMode="auto">
              <a:xfrm>
                <a:off x="374848" y="1052736"/>
                <a:ext cx="8229600" cy="2209800"/>
              </a:xfrm>
              <a:prstGeom prst="rect">
                <a:avLst/>
              </a:prstGeom>
              <a:blipFill>
                <a:blip r:embed="rId3"/>
                <a:stretch>
                  <a:fillRect l="-1481" t="-3039" r="-1778" b="-151934"/>
                </a:stretch>
              </a:blipFill>
              <a:ln w="9525">
                <a:noFill/>
                <a:miter lim="800000"/>
                <a:headEnd/>
                <a:tailEnd/>
              </a:ln>
            </p:spPr>
            <p:txBody>
              <a:bodyPr/>
              <a:lstStyle/>
              <a:p>
                <a:r>
                  <a:rPr lang="en-US">
                    <a:noFill/>
                  </a:rPr>
                  <a:t> </a:t>
                </a:r>
              </a:p>
            </p:txBody>
          </p:sp>
        </mc:Fallback>
      </mc:AlternateContent>
      <p:sp>
        <p:nvSpPr>
          <p:cNvPr id="5" name="Titolo 1">
            <a:extLst>
              <a:ext uri="{FF2B5EF4-FFF2-40B4-BE49-F238E27FC236}">
                <a16:creationId xmlns:a16="http://schemas.microsoft.com/office/drawing/2014/main" id="{5B2DE988-6649-449C-975E-609BE60E917B}"/>
              </a:ext>
            </a:extLst>
          </p:cNvPr>
          <p:cNvSpPr>
            <a:spLocks noGrp="1"/>
          </p:cNvSpPr>
          <p:nvPr>
            <p:ph type="title"/>
          </p:nvPr>
        </p:nvSpPr>
        <p:spPr>
          <a:xfrm>
            <a:off x="719138" y="34925"/>
            <a:ext cx="5943600" cy="838200"/>
          </a:xfrm>
        </p:spPr>
        <p:txBody>
          <a:bodyPr/>
          <a:lstStyle/>
          <a:p>
            <a:r>
              <a:rPr lang="en-US" dirty="0"/>
              <a:t>Exercise 1.3: AAKR </a:t>
            </a:r>
          </a:p>
        </p:txBody>
      </p:sp>
    </p:spTree>
    <p:extLst>
      <p:ext uri="{BB962C8B-B14F-4D97-AF65-F5344CB8AC3E}">
        <p14:creationId xmlns:p14="http://schemas.microsoft.com/office/powerpoint/2010/main" val="14386981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A18AD11-E04A-D846-84A3-E19AA78809FD}"/>
              </a:ext>
            </a:extLst>
          </p:cNvPr>
          <p:cNvSpPr>
            <a:spLocks noGrp="1"/>
          </p:cNvSpPr>
          <p:nvPr>
            <p:ph type="sldNum" sz="quarter" idx="10"/>
          </p:nvPr>
        </p:nvSpPr>
        <p:spPr/>
        <p:txBody>
          <a:bodyPr/>
          <a:lstStyle/>
          <a:p>
            <a:pPr>
              <a:defRPr/>
            </a:pPr>
            <a:fld id="{16E7A762-2197-4287-9D35-A49584CBF567}" type="slidenum">
              <a:rPr lang="it-IT" smtClean="0"/>
              <a:pPr>
                <a:defRPr/>
              </a:pPr>
              <a:t>25</a:t>
            </a:fld>
            <a:endParaRPr lang="it-IT"/>
          </a:p>
        </p:txBody>
      </p:sp>
      <p:sp>
        <p:nvSpPr>
          <p:cNvPr id="4" name="Title 3">
            <a:extLst>
              <a:ext uri="{FF2B5EF4-FFF2-40B4-BE49-F238E27FC236}">
                <a16:creationId xmlns:a16="http://schemas.microsoft.com/office/drawing/2014/main" id="{7DD10F83-6C3C-3B49-8F79-8E5F60623B7E}"/>
              </a:ext>
            </a:extLst>
          </p:cNvPr>
          <p:cNvSpPr>
            <a:spLocks noGrp="1"/>
          </p:cNvSpPr>
          <p:nvPr>
            <p:ph type="title"/>
          </p:nvPr>
        </p:nvSpPr>
        <p:spPr/>
        <p:txBody>
          <a:bodyPr/>
          <a:lstStyle/>
          <a:p>
            <a:endParaRPr lang="en-US"/>
          </a:p>
        </p:txBody>
      </p:sp>
      <p:pic>
        <p:nvPicPr>
          <p:cNvPr id="4098" name="Picture 2" descr="Wind Turbine Farm Wind Turbines Silhouette At Sunset Thailand - Fotografie  stock e altre immagini di Affari - iStock">
            <a:extLst>
              <a:ext uri="{FF2B5EF4-FFF2-40B4-BE49-F238E27FC236}">
                <a16:creationId xmlns:a16="http://schemas.microsoft.com/office/drawing/2014/main" id="{9D0E8FEA-52E0-44CA-B343-16F9DBE57D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6" y="2924944"/>
            <a:ext cx="4320480" cy="28750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4">
            <a:extLst>
              <a:ext uri="{FF2B5EF4-FFF2-40B4-BE49-F238E27FC236}">
                <a16:creationId xmlns:a16="http://schemas.microsoft.com/office/drawing/2014/main" id="{CDA7378A-A57C-426F-B1D0-04DB5300DE68}"/>
              </a:ext>
            </a:extLst>
          </p:cNvPr>
          <p:cNvSpPr txBox="1"/>
          <p:nvPr/>
        </p:nvSpPr>
        <p:spPr>
          <a:xfrm>
            <a:off x="147985" y="1165432"/>
            <a:ext cx="8848030" cy="830997"/>
          </a:xfrm>
          <a:prstGeom prst="rect">
            <a:avLst/>
          </a:prstGeom>
          <a:solidFill>
            <a:srgbClr val="0070C0"/>
          </a:solidFill>
        </p:spPr>
        <p:txBody>
          <a:bodyPr wrap="square" rtlCol="0">
            <a:spAutoFit/>
          </a:bodyPr>
          <a:lstStyle/>
          <a:p>
            <a:r>
              <a:rPr lang="en-US" sz="4800" b="1" dirty="0">
                <a:solidFill>
                  <a:schemeClr val="bg1"/>
                </a:solidFill>
              </a:rPr>
              <a:t>Exercise 2</a:t>
            </a:r>
          </a:p>
        </p:txBody>
      </p:sp>
      <p:sp>
        <p:nvSpPr>
          <p:cNvPr id="8" name="TextBox 8">
            <a:extLst>
              <a:ext uri="{FF2B5EF4-FFF2-40B4-BE49-F238E27FC236}">
                <a16:creationId xmlns:a16="http://schemas.microsoft.com/office/drawing/2014/main" id="{9920E482-34FC-43D2-B6F5-C29EA911531A}"/>
              </a:ext>
            </a:extLst>
          </p:cNvPr>
          <p:cNvSpPr txBox="1"/>
          <p:nvPr/>
        </p:nvSpPr>
        <p:spPr>
          <a:xfrm>
            <a:off x="179512" y="3573016"/>
            <a:ext cx="8496944" cy="904863"/>
          </a:xfrm>
          <a:prstGeom prst="rect">
            <a:avLst/>
          </a:prstGeom>
          <a:noFill/>
        </p:spPr>
        <p:txBody>
          <a:bodyPr wrap="square" rtlCol="0">
            <a:spAutoFit/>
          </a:bodyPr>
          <a:lstStyle/>
          <a:p>
            <a:pPr algn="l"/>
            <a:r>
              <a:rPr lang="en-US" i="1" dirty="0"/>
              <a:t>Method: you choose</a:t>
            </a:r>
          </a:p>
          <a:p>
            <a:pPr algn="l"/>
            <a:r>
              <a:rPr lang="en-US" i="1" dirty="0"/>
              <a:t>Component: Wind Turbine</a:t>
            </a:r>
          </a:p>
        </p:txBody>
      </p:sp>
    </p:spTree>
    <p:extLst>
      <p:ext uri="{BB962C8B-B14F-4D97-AF65-F5344CB8AC3E}">
        <p14:creationId xmlns:p14="http://schemas.microsoft.com/office/powerpoint/2010/main" val="34598607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E5B5F-49DA-4633-A3A6-0076BAF4D86E}"/>
              </a:ext>
            </a:extLst>
          </p:cNvPr>
          <p:cNvSpPr>
            <a:spLocks noGrp="1"/>
          </p:cNvSpPr>
          <p:nvPr>
            <p:ph type="title"/>
          </p:nvPr>
        </p:nvSpPr>
        <p:spPr/>
        <p:txBody>
          <a:bodyPr/>
          <a:lstStyle/>
          <a:p>
            <a:r>
              <a:rPr lang="en-GB" dirty="0"/>
              <a:t>The Monitoring System</a:t>
            </a:r>
          </a:p>
        </p:txBody>
      </p:sp>
      <p:sp>
        <p:nvSpPr>
          <p:cNvPr id="3" name="Content Placeholder 2">
            <a:extLst>
              <a:ext uri="{FF2B5EF4-FFF2-40B4-BE49-F238E27FC236}">
                <a16:creationId xmlns:a16="http://schemas.microsoft.com/office/drawing/2014/main" id="{3E3513CB-A94C-433E-8336-4A851EFC87F6}"/>
              </a:ext>
            </a:extLst>
          </p:cNvPr>
          <p:cNvSpPr>
            <a:spLocks noGrp="1"/>
          </p:cNvSpPr>
          <p:nvPr>
            <p:ph idx="4294967295"/>
          </p:nvPr>
        </p:nvSpPr>
        <p:spPr>
          <a:xfrm>
            <a:off x="298450" y="4869160"/>
            <a:ext cx="8845550" cy="2509540"/>
          </a:xfrm>
        </p:spPr>
        <p:txBody>
          <a:bodyPr anchor="ctr">
            <a:normAutofit/>
          </a:bodyPr>
          <a:lstStyle/>
          <a:p>
            <a:pPr lvl="1"/>
            <a:endParaRPr lang="en-US" dirty="0"/>
          </a:p>
          <a:p>
            <a:pPr lvl="1"/>
            <a:endParaRPr lang="en-US" dirty="0"/>
          </a:p>
          <a:p>
            <a:pPr marL="457200" lvl="1" indent="0">
              <a:buNone/>
            </a:pPr>
            <a:endParaRPr lang="en-GB" dirty="0"/>
          </a:p>
          <a:p>
            <a:pPr marL="228600" lvl="1">
              <a:spcBef>
                <a:spcPts val="1000"/>
              </a:spcBef>
            </a:pPr>
            <a:r>
              <a:rPr lang="en-GB" sz="2400" dirty="0"/>
              <a:t>Main Bearing+ Planetary Gear box + Gearbox + Generator</a:t>
            </a:r>
          </a:p>
          <a:p>
            <a:pPr marL="228600" lvl="1">
              <a:spcBef>
                <a:spcPts val="1000"/>
              </a:spcBef>
            </a:pPr>
            <a:r>
              <a:rPr lang="en-GB" sz="2400" dirty="0"/>
              <a:t>Monitoring system:  6 accelerometers and 1 sensor measuring the rotating speed.</a:t>
            </a:r>
          </a:p>
          <a:p>
            <a:pPr marL="228600" lvl="1">
              <a:spcBef>
                <a:spcPts val="1000"/>
              </a:spcBef>
            </a:pPr>
            <a:endParaRPr lang="en-GB" sz="2400" b="1" dirty="0"/>
          </a:p>
          <a:p>
            <a:pPr marL="228600" lvl="1">
              <a:spcBef>
                <a:spcPts val="1000"/>
              </a:spcBef>
            </a:pPr>
            <a:endParaRPr lang="en-GB" sz="2400" b="1" dirty="0"/>
          </a:p>
          <a:p>
            <a:pPr marL="228600" lvl="1">
              <a:spcBef>
                <a:spcPts val="1000"/>
              </a:spcBef>
            </a:pPr>
            <a:endParaRPr lang="en-GB" sz="2400" b="1" dirty="0"/>
          </a:p>
          <a:p>
            <a:pPr marL="228600" lvl="1">
              <a:spcBef>
                <a:spcPts val="1000"/>
              </a:spcBef>
            </a:pPr>
            <a:endParaRPr lang="en-GB" sz="2400" b="1" dirty="0"/>
          </a:p>
          <a:p>
            <a:pPr marL="228600" lvl="1">
              <a:spcBef>
                <a:spcPts val="1000"/>
              </a:spcBef>
            </a:pPr>
            <a:endParaRPr lang="en-GB" sz="2400" b="1" dirty="0"/>
          </a:p>
          <a:p>
            <a:pPr lvl="1"/>
            <a:endParaRPr lang="en-GB" dirty="0"/>
          </a:p>
          <a:p>
            <a:pPr lvl="1"/>
            <a:endParaRPr lang="en-GB" dirty="0"/>
          </a:p>
          <a:p>
            <a:pPr lvl="1"/>
            <a:endParaRPr lang="en-US" dirty="0"/>
          </a:p>
        </p:txBody>
      </p:sp>
      <p:pic>
        <p:nvPicPr>
          <p:cNvPr id="7" name="Picture 6" descr="A windmill on top of a dry grass field&#10;&#10;Description automatically generated">
            <a:extLst>
              <a:ext uri="{FF2B5EF4-FFF2-40B4-BE49-F238E27FC236}">
                <a16:creationId xmlns:a16="http://schemas.microsoft.com/office/drawing/2014/main" id="{202DA55B-6A26-4C4E-8990-E93E4DDC5E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1611490"/>
            <a:ext cx="3334025" cy="2033534"/>
          </a:xfrm>
          <a:prstGeom prst="rect">
            <a:avLst/>
          </a:prstGeom>
        </p:spPr>
      </p:pic>
      <p:pic>
        <p:nvPicPr>
          <p:cNvPr id="5122" name="Picture 2" descr="Drive train configuration of the wind turbine [16]. | Download Scientific  Diagram">
            <a:extLst>
              <a:ext uri="{FF2B5EF4-FFF2-40B4-BE49-F238E27FC236}">
                <a16:creationId xmlns:a16="http://schemas.microsoft.com/office/drawing/2014/main" id="{F8A48A42-BFEA-4AFE-9D45-608A5D0F85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0685" y="1502655"/>
            <a:ext cx="4104105" cy="230598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EEEBF70-BBAC-FF12-419B-DB8148310966}"/>
              </a:ext>
            </a:extLst>
          </p:cNvPr>
          <p:cNvSpPr txBox="1"/>
          <p:nvPr/>
        </p:nvSpPr>
        <p:spPr>
          <a:xfrm>
            <a:off x="-950172" y="1011475"/>
            <a:ext cx="4641110" cy="461665"/>
          </a:xfrm>
          <a:prstGeom prst="rect">
            <a:avLst/>
          </a:prstGeom>
          <a:noFill/>
        </p:spPr>
        <p:txBody>
          <a:bodyPr wrap="square">
            <a:spAutoFit/>
          </a:bodyPr>
          <a:lstStyle/>
          <a:p>
            <a:r>
              <a:rPr lang="en-GB" dirty="0"/>
              <a:t>Wind turbine farm</a:t>
            </a:r>
            <a:endParaRPr lang="en-US" dirty="0"/>
          </a:p>
        </p:txBody>
      </p:sp>
    </p:spTree>
    <p:extLst>
      <p:ext uri="{BB962C8B-B14F-4D97-AF65-F5344CB8AC3E}">
        <p14:creationId xmlns:p14="http://schemas.microsoft.com/office/powerpoint/2010/main" val="17041137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E5B5F-49DA-4633-A3A6-0076BAF4D86E}"/>
              </a:ext>
            </a:extLst>
          </p:cNvPr>
          <p:cNvSpPr>
            <a:spLocks noGrp="1"/>
          </p:cNvSpPr>
          <p:nvPr>
            <p:ph type="title"/>
          </p:nvPr>
        </p:nvSpPr>
        <p:spPr/>
        <p:txBody>
          <a:bodyPr/>
          <a:lstStyle/>
          <a:p>
            <a:r>
              <a:rPr lang="en-GB" dirty="0"/>
              <a:t>Some possible failures modes</a:t>
            </a:r>
          </a:p>
        </p:txBody>
      </p:sp>
      <p:sp>
        <p:nvSpPr>
          <p:cNvPr id="3" name="Content Placeholder 2">
            <a:extLst>
              <a:ext uri="{FF2B5EF4-FFF2-40B4-BE49-F238E27FC236}">
                <a16:creationId xmlns:a16="http://schemas.microsoft.com/office/drawing/2014/main" id="{3E3513CB-A94C-433E-8336-4A851EFC87F6}"/>
              </a:ext>
            </a:extLst>
          </p:cNvPr>
          <p:cNvSpPr>
            <a:spLocks noGrp="1"/>
          </p:cNvSpPr>
          <p:nvPr>
            <p:ph idx="4294967295"/>
          </p:nvPr>
        </p:nvSpPr>
        <p:spPr>
          <a:xfrm>
            <a:off x="187325" y="604196"/>
            <a:ext cx="8769350" cy="5695950"/>
          </a:xfrm>
        </p:spPr>
        <p:txBody>
          <a:bodyPr anchor="ctr">
            <a:normAutofit/>
          </a:bodyPr>
          <a:lstStyle/>
          <a:p>
            <a:pPr marL="228600" lvl="1">
              <a:spcBef>
                <a:spcPts val="1000"/>
              </a:spcBef>
              <a:buAutoNum type="alphaLcParenR"/>
            </a:pPr>
            <a:r>
              <a:rPr lang="en-US" sz="2400" dirty="0"/>
              <a:t> Crashing of the highspeed shaft of the gear box</a:t>
            </a:r>
          </a:p>
          <a:p>
            <a:pPr marL="228600" lvl="1">
              <a:spcBef>
                <a:spcPts val="1000"/>
              </a:spcBef>
              <a:buAutoNum type="alphaLcParenR"/>
            </a:pPr>
            <a:r>
              <a:rPr lang="en-GB" sz="2400" dirty="0"/>
              <a:t> Breaking of a teeth in the planetary stage</a:t>
            </a:r>
          </a:p>
          <a:p>
            <a:pPr marL="228600" lvl="1">
              <a:spcBef>
                <a:spcPts val="1000"/>
              </a:spcBef>
              <a:buAutoNum type="alphaLcParenR"/>
            </a:pPr>
            <a:r>
              <a:rPr lang="en-GB" sz="2400" dirty="0"/>
              <a:t> Misalignment between the generator and the gearbox shafts</a:t>
            </a:r>
          </a:p>
          <a:p>
            <a:pPr marL="228600" lvl="1">
              <a:spcBef>
                <a:spcPts val="1000"/>
              </a:spcBef>
              <a:buAutoNum type="alphaLcParenR"/>
            </a:pPr>
            <a:r>
              <a:rPr lang="en-GB" sz="2400" dirty="0"/>
              <a:t> Wearing of the rear bearing housing of the generator</a:t>
            </a:r>
          </a:p>
          <a:p>
            <a:pPr marL="914400" lvl="1" indent="-457200">
              <a:buFont typeface="+mj-lt"/>
              <a:buAutoNum type="alphaLcParenR"/>
            </a:pPr>
            <a:endParaRPr lang="en-GB" dirty="0"/>
          </a:p>
          <a:p>
            <a:pPr marL="914400" lvl="1" indent="-457200">
              <a:buFont typeface="+mj-lt"/>
              <a:buAutoNum type="alphaLcParenR"/>
            </a:pPr>
            <a:endParaRPr lang="en-GB" dirty="0"/>
          </a:p>
          <a:p>
            <a:pPr marL="914400" lvl="1" indent="-457200">
              <a:buFont typeface="+mj-lt"/>
              <a:buAutoNum type="alphaLcParenR"/>
            </a:pPr>
            <a:endParaRPr lang="en-GB" dirty="0"/>
          </a:p>
          <a:p>
            <a:pPr marL="914400" lvl="1" indent="-457200">
              <a:buFont typeface="+mj-lt"/>
              <a:buAutoNum type="alphaLcParenR"/>
            </a:pPr>
            <a:endParaRPr lang="en-GB" dirty="0"/>
          </a:p>
          <a:p>
            <a:pPr marL="914400" lvl="1" indent="-457200">
              <a:buFont typeface="+mj-lt"/>
              <a:buAutoNum type="alphaLcParenR"/>
            </a:pPr>
            <a:endParaRPr lang="en-GB" dirty="0"/>
          </a:p>
          <a:p>
            <a:pPr marL="914400" lvl="1" indent="-457200">
              <a:buFont typeface="+mj-lt"/>
              <a:buAutoNum type="alphaLcParenR"/>
            </a:pPr>
            <a:endParaRPr lang="en-GB" dirty="0"/>
          </a:p>
          <a:p>
            <a:pPr marL="914400" lvl="1" indent="-457200">
              <a:buFont typeface="+mj-lt"/>
              <a:buAutoNum type="alphaLcParenR"/>
            </a:pPr>
            <a:endParaRPr lang="en-GB" dirty="0"/>
          </a:p>
          <a:p>
            <a:pPr marL="914400" lvl="1" indent="-457200">
              <a:buFont typeface="+mj-lt"/>
              <a:buAutoNum type="alphaLcParenR"/>
            </a:pPr>
            <a:endParaRPr lang="en-US" dirty="0"/>
          </a:p>
        </p:txBody>
      </p:sp>
      <p:pic>
        <p:nvPicPr>
          <p:cNvPr id="6146" name="Picture 2" descr="Drive train configuration of the wind turbine [16]. | Download Scientific  Diagram">
            <a:extLst>
              <a:ext uri="{FF2B5EF4-FFF2-40B4-BE49-F238E27FC236}">
                <a16:creationId xmlns:a16="http://schemas.microsoft.com/office/drawing/2014/main" id="{471FCDC4-CD78-478C-A536-C893562F2F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3452171"/>
            <a:ext cx="4001389" cy="2248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11032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3D03D1-A675-4C61-9B8F-79A2BC923C85}"/>
              </a:ext>
            </a:extLst>
          </p:cNvPr>
          <p:cNvSpPr>
            <a:spLocks noGrp="1"/>
          </p:cNvSpPr>
          <p:nvPr>
            <p:ph type="title"/>
          </p:nvPr>
        </p:nvSpPr>
        <p:spPr/>
        <p:txBody>
          <a:bodyPr/>
          <a:lstStyle/>
          <a:p>
            <a:r>
              <a:rPr lang="en-GB" dirty="0"/>
              <a:t>Example</a:t>
            </a:r>
          </a:p>
        </p:txBody>
      </p:sp>
      <p:sp>
        <p:nvSpPr>
          <p:cNvPr id="5" name="Content Placeholder 2">
            <a:extLst>
              <a:ext uri="{FF2B5EF4-FFF2-40B4-BE49-F238E27FC236}">
                <a16:creationId xmlns:a16="http://schemas.microsoft.com/office/drawing/2014/main" id="{5ACF56E5-8864-43D7-9D29-6DB58C973856}"/>
              </a:ext>
            </a:extLst>
          </p:cNvPr>
          <p:cNvSpPr txBox="1">
            <a:spLocks/>
          </p:cNvSpPr>
          <p:nvPr/>
        </p:nvSpPr>
        <p:spPr>
          <a:xfrm>
            <a:off x="277138" y="881973"/>
            <a:ext cx="8762522" cy="110064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dirty="0"/>
              <a:t>Wearing of the rear bearing housing of the generator</a:t>
            </a:r>
            <a:r>
              <a:rPr lang="en-US" dirty="0"/>
              <a:t> </a:t>
            </a:r>
          </a:p>
          <a:p>
            <a:endParaRPr lang="en-GB" dirty="0"/>
          </a:p>
        </p:txBody>
      </p:sp>
      <p:grpSp>
        <p:nvGrpSpPr>
          <p:cNvPr id="18" name="Group 17">
            <a:extLst>
              <a:ext uri="{FF2B5EF4-FFF2-40B4-BE49-F238E27FC236}">
                <a16:creationId xmlns:a16="http://schemas.microsoft.com/office/drawing/2014/main" id="{B3AD1044-C1EE-4A78-BC31-3257999B8123}"/>
              </a:ext>
            </a:extLst>
          </p:cNvPr>
          <p:cNvGrpSpPr/>
          <p:nvPr/>
        </p:nvGrpSpPr>
        <p:grpSpPr>
          <a:xfrm>
            <a:off x="1107205" y="1432293"/>
            <a:ext cx="6665195" cy="4707813"/>
            <a:chOff x="3155450" y="1623527"/>
            <a:chExt cx="5906369" cy="4223908"/>
          </a:xfrm>
        </p:grpSpPr>
        <p:pic>
          <p:nvPicPr>
            <p:cNvPr id="6" name="Picture 5">
              <a:extLst>
                <a:ext uri="{FF2B5EF4-FFF2-40B4-BE49-F238E27FC236}">
                  <a16:creationId xmlns:a16="http://schemas.microsoft.com/office/drawing/2014/main" id="{D144E518-F46C-487A-8C01-9AA05B792BC7}"/>
                </a:ext>
              </a:extLst>
            </p:cNvPr>
            <p:cNvPicPr>
              <a:picLocks noChangeAspect="1"/>
            </p:cNvPicPr>
            <p:nvPr/>
          </p:nvPicPr>
          <p:blipFill rotWithShape="1">
            <a:blip r:embed="rId2"/>
            <a:srcRect l="4055" t="9423" r="3195" b="20215"/>
            <a:stretch/>
          </p:blipFill>
          <p:spPr>
            <a:xfrm>
              <a:off x="3816220" y="2388637"/>
              <a:ext cx="5245599" cy="3172408"/>
            </a:xfrm>
            <a:prstGeom prst="rect">
              <a:avLst/>
            </a:prstGeom>
          </p:spPr>
        </p:pic>
        <p:cxnSp>
          <p:nvCxnSpPr>
            <p:cNvPr id="4" name="Straight Connector 3">
              <a:extLst>
                <a:ext uri="{FF2B5EF4-FFF2-40B4-BE49-F238E27FC236}">
                  <a16:creationId xmlns:a16="http://schemas.microsoft.com/office/drawing/2014/main" id="{1860EF3D-C47F-4D39-A68F-6C9E94305A8B}"/>
                </a:ext>
              </a:extLst>
            </p:cNvPr>
            <p:cNvCxnSpPr>
              <a:cxnSpLocks/>
            </p:cNvCxnSpPr>
            <p:nvPr/>
          </p:nvCxnSpPr>
          <p:spPr>
            <a:xfrm flipH="1">
              <a:off x="8106855" y="1788619"/>
              <a:ext cx="0" cy="4058816"/>
            </a:xfrm>
            <a:prstGeom prst="line">
              <a:avLst/>
            </a:prstGeom>
            <a:ln w="57150">
              <a:solidFill>
                <a:srgbClr val="00B050"/>
              </a:solidFill>
              <a:prstDash val="sysDot"/>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74746F57-AE52-4691-A8ED-6CCDABC6AEFB}"/>
                </a:ext>
              </a:extLst>
            </p:cNvPr>
            <p:cNvSpPr/>
            <p:nvPr/>
          </p:nvSpPr>
          <p:spPr>
            <a:xfrm rot="16200000">
              <a:off x="2284188" y="3259898"/>
              <a:ext cx="2656923"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chemeClr val="tx1"/>
                  </a:solidFill>
                </a:rPr>
                <a:t>Vibration  feature</a:t>
              </a:r>
            </a:p>
          </p:txBody>
        </p:sp>
        <p:sp>
          <p:nvSpPr>
            <p:cNvPr id="17" name="Rectangle 16">
              <a:extLst>
                <a:ext uri="{FF2B5EF4-FFF2-40B4-BE49-F238E27FC236}">
                  <a16:creationId xmlns:a16="http://schemas.microsoft.com/office/drawing/2014/main" id="{5BD94BD8-ED5A-4F21-AA5A-3629E3010F95}"/>
                </a:ext>
              </a:extLst>
            </p:cNvPr>
            <p:cNvSpPr/>
            <p:nvPr/>
          </p:nvSpPr>
          <p:spPr>
            <a:xfrm>
              <a:off x="6333932" y="1623527"/>
              <a:ext cx="1912773"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00B050"/>
                  </a:solidFill>
                </a:rPr>
                <a:t>Maintenance intervention</a:t>
              </a:r>
            </a:p>
          </p:txBody>
        </p:sp>
      </p:grpSp>
      <p:cxnSp>
        <p:nvCxnSpPr>
          <p:cNvPr id="10" name="Straight Connector 9">
            <a:extLst>
              <a:ext uri="{FF2B5EF4-FFF2-40B4-BE49-F238E27FC236}">
                <a16:creationId xmlns:a16="http://schemas.microsoft.com/office/drawing/2014/main" id="{1860EF3D-C47F-4D39-A68F-6C9E94305A8B}"/>
              </a:ext>
            </a:extLst>
          </p:cNvPr>
          <p:cNvCxnSpPr>
            <a:cxnSpLocks/>
          </p:cNvCxnSpPr>
          <p:nvPr/>
        </p:nvCxnSpPr>
        <p:spPr>
          <a:xfrm flipH="1">
            <a:off x="6961446" y="1616298"/>
            <a:ext cx="0" cy="4523808"/>
          </a:xfrm>
          <a:prstGeom prst="line">
            <a:avLst/>
          </a:prstGeom>
          <a:ln w="57150">
            <a:solidFill>
              <a:srgbClr val="00B050"/>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67831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E3513CB-A94C-433E-8336-4A851EFC87F6}"/>
              </a:ext>
            </a:extLst>
          </p:cNvPr>
          <p:cNvSpPr>
            <a:spLocks noGrp="1"/>
          </p:cNvSpPr>
          <p:nvPr>
            <p:ph idx="1"/>
          </p:nvPr>
        </p:nvSpPr>
        <p:spPr>
          <a:xfrm>
            <a:off x="535310" y="1772816"/>
            <a:ext cx="8229600" cy="4953000"/>
          </a:xfrm>
        </p:spPr>
        <p:txBody>
          <a:bodyPr anchor="ctr">
            <a:normAutofit/>
          </a:bodyPr>
          <a:lstStyle/>
          <a:p>
            <a:pPr algn="ctr"/>
            <a:r>
              <a:rPr lang="en-GB" sz="2400" b="1" dirty="0"/>
              <a:t>Gearbox-Generator Failure </a:t>
            </a:r>
          </a:p>
          <a:p>
            <a:pPr algn="ctr"/>
            <a:endParaRPr lang="en-GB" sz="2400" b="1" dirty="0"/>
          </a:p>
          <a:p>
            <a:pPr algn="ctr"/>
            <a:endParaRPr lang="en-GB" sz="2400" b="1" dirty="0"/>
          </a:p>
          <a:p>
            <a:pPr algn="ctr"/>
            <a:endParaRPr lang="en-GB" sz="2400" b="1" dirty="0"/>
          </a:p>
          <a:p>
            <a:pPr marL="685800" lvl="2" algn="ctr">
              <a:spcBef>
                <a:spcPts val="1000"/>
              </a:spcBef>
            </a:pPr>
            <a:r>
              <a:rPr lang="en-GB" sz="2400" b="1" dirty="0"/>
              <a:t>Long turbine downtime [up to some months] </a:t>
            </a:r>
          </a:p>
          <a:p>
            <a:pPr marL="685800" lvl="2" algn="ctr">
              <a:spcBef>
                <a:spcPts val="1000"/>
              </a:spcBef>
            </a:pPr>
            <a:r>
              <a:rPr lang="en-GB" sz="2400" b="1" dirty="0"/>
              <a:t>Intervention of expensive tools</a:t>
            </a:r>
          </a:p>
          <a:p>
            <a:pPr marL="1143000" lvl="3" algn="ctr">
              <a:spcBef>
                <a:spcPts val="1000"/>
              </a:spcBef>
            </a:pPr>
            <a:endParaRPr lang="en-GB" sz="2400" b="1" dirty="0">
              <a:solidFill>
                <a:srgbClr val="FF0000"/>
              </a:solidFill>
            </a:endParaRPr>
          </a:p>
          <a:p>
            <a:pPr marL="1143000" lvl="3" algn="ctr">
              <a:spcBef>
                <a:spcPts val="1000"/>
              </a:spcBef>
            </a:pPr>
            <a:endParaRPr lang="en-GB" sz="2400" b="1" dirty="0">
              <a:solidFill>
                <a:srgbClr val="FF0000"/>
              </a:solidFill>
            </a:endParaRPr>
          </a:p>
          <a:p>
            <a:pPr marL="1143000" lvl="3" algn="ctr">
              <a:spcBef>
                <a:spcPts val="1000"/>
              </a:spcBef>
            </a:pPr>
            <a:endParaRPr lang="en-GB" sz="2400" b="1" dirty="0">
              <a:solidFill>
                <a:srgbClr val="FF0000"/>
              </a:solidFill>
            </a:endParaRPr>
          </a:p>
          <a:p>
            <a:pPr marL="1143000" lvl="3" algn="ctr">
              <a:spcBef>
                <a:spcPts val="1000"/>
              </a:spcBef>
            </a:pPr>
            <a:endParaRPr lang="en-GB" sz="2400" b="1" dirty="0">
              <a:solidFill>
                <a:srgbClr val="FF0000"/>
              </a:solidFill>
            </a:endParaRPr>
          </a:p>
          <a:p>
            <a:pPr marL="1143000" lvl="3" algn="ctr">
              <a:spcBef>
                <a:spcPts val="1000"/>
              </a:spcBef>
            </a:pPr>
            <a:endParaRPr lang="en-GB" sz="2400" b="1" dirty="0">
              <a:solidFill>
                <a:srgbClr val="FF0000"/>
              </a:solidFill>
            </a:endParaRPr>
          </a:p>
          <a:p>
            <a:pPr marL="1143000" lvl="3" algn="ctr">
              <a:spcBef>
                <a:spcPts val="1000"/>
              </a:spcBef>
            </a:pPr>
            <a:endParaRPr lang="en-GB" sz="2400" b="1" dirty="0">
              <a:solidFill>
                <a:srgbClr val="FF0000"/>
              </a:solidFill>
            </a:endParaRPr>
          </a:p>
        </p:txBody>
      </p:sp>
      <p:sp>
        <p:nvSpPr>
          <p:cNvPr id="2" name="Title 1">
            <a:extLst>
              <a:ext uri="{FF2B5EF4-FFF2-40B4-BE49-F238E27FC236}">
                <a16:creationId xmlns:a16="http://schemas.microsoft.com/office/drawing/2014/main" id="{4B2E5B5F-49DA-4633-A3A6-0076BAF4D86E}"/>
              </a:ext>
            </a:extLst>
          </p:cNvPr>
          <p:cNvSpPr>
            <a:spLocks noGrp="1"/>
          </p:cNvSpPr>
          <p:nvPr>
            <p:ph type="title"/>
          </p:nvPr>
        </p:nvSpPr>
        <p:spPr/>
        <p:txBody>
          <a:bodyPr>
            <a:normAutofit/>
          </a:bodyPr>
          <a:lstStyle/>
          <a:p>
            <a:r>
              <a:rPr lang="en-GB" dirty="0"/>
              <a:t>Corrective Maintenance</a:t>
            </a:r>
          </a:p>
        </p:txBody>
      </p:sp>
      <p:sp>
        <p:nvSpPr>
          <p:cNvPr id="5" name="Down Arrow 4"/>
          <p:cNvSpPr/>
          <p:nvPr/>
        </p:nvSpPr>
        <p:spPr>
          <a:xfrm>
            <a:off x="4211960" y="1988840"/>
            <a:ext cx="876300" cy="978408"/>
          </a:xfrm>
          <a:prstGeom prst="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4375569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BF32A35-65D7-394D-9638-AF6D459CE2C3}"/>
              </a:ext>
            </a:extLst>
          </p:cNvPr>
          <p:cNvSpPr>
            <a:spLocks noGrp="1"/>
          </p:cNvSpPr>
          <p:nvPr>
            <p:ph type="sldNum" sz="quarter" idx="10"/>
          </p:nvPr>
        </p:nvSpPr>
        <p:spPr/>
        <p:txBody>
          <a:bodyPr/>
          <a:lstStyle/>
          <a:p>
            <a:pPr>
              <a:defRPr/>
            </a:pPr>
            <a:fld id="{16E7A762-2197-4287-9D35-A49584CBF567}" type="slidenum">
              <a:rPr lang="it-IT" smtClean="0"/>
              <a:pPr>
                <a:defRPr/>
              </a:pPr>
              <a:t>3</a:t>
            </a:fld>
            <a:endParaRPr lang="it-IT" dirty="0"/>
          </a:p>
        </p:txBody>
      </p:sp>
      <p:sp>
        <p:nvSpPr>
          <p:cNvPr id="4" name="Title 3">
            <a:extLst>
              <a:ext uri="{FF2B5EF4-FFF2-40B4-BE49-F238E27FC236}">
                <a16:creationId xmlns:a16="http://schemas.microsoft.com/office/drawing/2014/main" id="{19CD11AD-7A22-6942-9BBF-6B8AC2E26F8C}"/>
              </a:ext>
            </a:extLst>
          </p:cNvPr>
          <p:cNvSpPr>
            <a:spLocks noGrp="1"/>
          </p:cNvSpPr>
          <p:nvPr>
            <p:ph type="title"/>
          </p:nvPr>
        </p:nvSpPr>
        <p:spPr/>
        <p:txBody>
          <a:bodyPr/>
          <a:lstStyle/>
          <a:p>
            <a:endParaRPr lang="en-US" dirty="0"/>
          </a:p>
        </p:txBody>
      </p:sp>
      <p:pic>
        <p:nvPicPr>
          <p:cNvPr id="10" name="Immagine 9">
            <a:extLst>
              <a:ext uri="{FF2B5EF4-FFF2-40B4-BE49-F238E27FC236}">
                <a16:creationId xmlns:a16="http://schemas.microsoft.com/office/drawing/2014/main" id="{70344074-9BEC-4869-822F-312A852AF614}"/>
              </a:ext>
            </a:extLst>
          </p:cNvPr>
          <p:cNvPicPr>
            <a:picLocks noChangeAspect="1"/>
          </p:cNvPicPr>
          <p:nvPr/>
        </p:nvPicPr>
        <p:blipFill>
          <a:blip r:embed="rId2"/>
          <a:stretch>
            <a:fillRect/>
          </a:stretch>
        </p:blipFill>
        <p:spPr>
          <a:xfrm>
            <a:off x="2915816" y="2348880"/>
            <a:ext cx="5938561" cy="3755034"/>
          </a:xfrm>
          <a:prstGeom prst="rect">
            <a:avLst/>
          </a:prstGeom>
        </p:spPr>
      </p:pic>
      <p:sp>
        <p:nvSpPr>
          <p:cNvPr id="7" name="TextBox 4">
            <a:extLst>
              <a:ext uri="{FF2B5EF4-FFF2-40B4-BE49-F238E27FC236}">
                <a16:creationId xmlns:a16="http://schemas.microsoft.com/office/drawing/2014/main" id="{CA65537C-DC30-446B-A875-CA3AFD65953F}"/>
              </a:ext>
            </a:extLst>
          </p:cNvPr>
          <p:cNvSpPr txBox="1"/>
          <p:nvPr/>
        </p:nvSpPr>
        <p:spPr>
          <a:xfrm>
            <a:off x="147985" y="1165432"/>
            <a:ext cx="8848030" cy="830997"/>
          </a:xfrm>
          <a:prstGeom prst="rect">
            <a:avLst/>
          </a:prstGeom>
          <a:solidFill>
            <a:srgbClr val="0070C0"/>
          </a:solidFill>
        </p:spPr>
        <p:txBody>
          <a:bodyPr wrap="square" rtlCol="0">
            <a:spAutoFit/>
          </a:bodyPr>
          <a:lstStyle/>
          <a:p>
            <a:r>
              <a:rPr lang="en-US" altLang="zh-CN" sz="4800" b="1" dirty="0">
                <a:solidFill>
                  <a:schemeClr val="bg1"/>
                </a:solidFill>
              </a:rPr>
              <a:t>Exercise 1</a:t>
            </a:r>
          </a:p>
        </p:txBody>
      </p:sp>
      <p:sp>
        <p:nvSpPr>
          <p:cNvPr id="8" name="TextBox 8">
            <a:extLst>
              <a:ext uri="{FF2B5EF4-FFF2-40B4-BE49-F238E27FC236}">
                <a16:creationId xmlns:a16="http://schemas.microsoft.com/office/drawing/2014/main" id="{AB660796-0224-4C77-987B-51D9084F0CF1}"/>
              </a:ext>
            </a:extLst>
          </p:cNvPr>
          <p:cNvSpPr txBox="1"/>
          <p:nvPr/>
        </p:nvSpPr>
        <p:spPr>
          <a:xfrm>
            <a:off x="357433" y="4653136"/>
            <a:ext cx="8496944" cy="904863"/>
          </a:xfrm>
          <a:prstGeom prst="rect">
            <a:avLst/>
          </a:prstGeom>
          <a:noFill/>
        </p:spPr>
        <p:txBody>
          <a:bodyPr wrap="square" rtlCol="0">
            <a:spAutoFit/>
          </a:bodyPr>
          <a:lstStyle/>
          <a:p>
            <a:pPr algn="l"/>
            <a:r>
              <a:rPr lang="en-US" i="1" dirty="0"/>
              <a:t>Method: PCA</a:t>
            </a:r>
          </a:p>
          <a:p>
            <a:pPr algn="l"/>
            <a:r>
              <a:rPr lang="en-US" i="1" dirty="0"/>
              <a:t>Component: Gas Turbine</a:t>
            </a:r>
          </a:p>
        </p:txBody>
      </p:sp>
    </p:spTree>
    <p:extLst>
      <p:ext uri="{BB962C8B-B14F-4D97-AF65-F5344CB8AC3E}">
        <p14:creationId xmlns:p14="http://schemas.microsoft.com/office/powerpoint/2010/main" val="131836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a:extLst>
              <a:ext uri="{FF2B5EF4-FFF2-40B4-BE49-F238E27FC236}">
                <a16:creationId xmlns:a16="http://schemas.microsoft.com/office/drawing/2014/main" id="{4F8A72D9-F51D-04E7-201D-F7761916DC21}"/>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1CBB879D-97B8-464F-AD88-EE6D981BBF80}"/>
              </a:ext>
            </a:extLst>
          </p:cNvPr>
          <p:cNvSpPr>
            <a:spLocks noGrp="1"/>
          </p:cNvSpPr>
          <p:nvPr>
            <p:ph type="sldNum" sz="quarter" idx="10"/>
          </p:nvPr>
        </p:nvSpPr>
        <p:spPr/>
        <p:txBody>
          <a:bodyPr/>
          <a:lstStyle/>
          <a:p>
            <a:fld id="{6CF46B70-BEEE-447A-8354-9995F2AD6C56}" type="slidenum">
              <a:rPr lang="en-US" smtClean="0"/>
              <a:pPr/>
              <a:t>30</a:t>
            </a:fld>
            <a:endParaRPr lang="en-US" dirty="0"/>
          </a:p>
        </p:txBody>
      </p:sp>
      <p:sp>
        <p:nvSpPr>
          <p:cNvPr id="2" name="Title 1">
            <a:extLst>
              <a:ext uri="{FF2B5EF4-FFF2-40B4-BE49-F238E27FC236}">
                <a16:creationId xmlns:a16="http://schemas.microsoft.com/office/drawing/2014/main" id="{912B09BA-BE0F-4F8E-AC89-125BF45981DF}"/>
              </a:ext>
            </a:extLst>
          </p:cNvPr>
          <p:cNvSpPr>
            <a:spLocks noGrp="1"/>
          </p:cNvSpPr>
          <p:nvPr>
            <p:ph type="title"/>
          </p:nvPr>
        </p:nvSpPr>
        <p:spPr/>
        <p:txBody>
          <a:bodyPr/>
          <a:lstStyle/>
          <a:p>
            <a:r>
              <a:rPr lang="en-GB" dirty="0"/>
              <a:t>Feature Extraction</a:t>
            </a:r>
          </a:p>
        </p:txBody>
      </p:sp>
      <p:pic>
        <p:nvPicPr>
          <p:cNvPr id="6" name="Immagine 5">
            <a:extLst>
              <a:ext uri="{FF2B5EF4-FFF2-40B4-BE49-F238E27FC236}">
                <a16:creationId xmlns:a16="http://schemas.microsoft.com/office/drawing/2014/main" id="{D94C657B-27C8-40EE-850D-D041511FEEA1}"/>
              </a:ext>
            </a:extLst>
          </p:cNvPr>
          <p:cNvPicPr>
            <a:picLocks noChangeAspect="1"/>
          </p:cNvPicPr>
          <p:nvPr/>
        </p:nvPicPr>
        <p:blipFill>
          <a:blip r:embed="rId2"/>
          <a:stretch>
            <a:fillRect/>
          </a:stretch>
        </p:blipFill>
        <p:spPr>
          <a:xfrm>
            <a:off x="-677117" y="2417185"/>
            <a:ext cx="10498233" cy="1977575"/>
          </a:xfrm>
          <a:prstGeom prst="rect">
            <a:avLst/>
          </a:prstGeom>
        </p:spPr>
      </p:pic>
      <p:grpSp>
        <p:nvGrpSpPr>
          <p:cNvPr id="42" name="Group 41">
            <a:extLst>
              <a:ext uri="{FF2B5EF4-FFF2-40B4-BE49-F238E27FC236}">
                <a16:creationId xmlns:a16="http://schemas.microsoft.com/office/drawing/2014/main" id="{54480FBA-5C4E-4EA2-B0CA-87E539ED3BD6}"/>
              </a:ext>
            </a:extLst>
          </p:cNvPr>
          <p:cNvGrpSpPr/>
          <p:nvPr/>
        </p:nvGrpSpPr>
        <p:grpSpPr>
          <a:xfrm>
            <a:off x="735263" y="4429448"/>
            <a:ext cx="7731248" cy="1410682"/>
            <a:chOff x="780983" y="2881370"/>
            <a:chExt cx="5006789" cy="1410682"/>
          </a:xfrm>
        </p:grpSpPr>
        <p:sp>
          <p:nvSpPr>
            <p:cNvPr id="10" name="CasellaDiTesto 6">
              <a:extLst>
                <a:ext uri="{FF2B5EF4-FFF2-40B4-BE49-F238E27FC236}">
                  <a16:creationId xmlns:a16="http://schemas.microsoft.com/office/drawing/2014/main" id="{6FCE8298-944C-4330-A9F4-F8E153074482}"/>
                </a:ext>
              </a:extLst>
            </p:cNvPr>
            <p:cNvSpPr txBox="1"/>
            <p:nvPr/>
          </p:nvSpPr>
          <p:spPr>
            <a:xfrm>
              <a:off x="4707652" y="3087963"/>
              <a:ext cx="1080120" cy="646331"/>
            </a:xfrm>
            <a:prstGeom prst="rect">
              <a:avLst/>
            </a:prstGeom>
            <a:noFill/>
          </p:spPr>
          <p:txBody>
            <a:bodyPr wrap="square" rtlCol="0">
              <a:spAutoFit/>
            </a:bodyPr>
            <a:lstStyle/>
            <a:p>
              <a:pPr algn="ctr"/>
              <a:r>
                <a:rPr lang="it-IT" sz="3600" b="1" dirty="0">
                  <a:solidFill>
                    <a:schemeClr val="accent1"/>
                  </a:solidFill>
                </a:rPr>
                <a:t>…</a:t>
              </a:r>
            </a:p>
          </p:txBody>
        </p:sp>
        <p:grpSp>
          <p:nvGrpSpPr>
            <p:cNvPr id="29" name="Group 28">
              <a:extLst>
                <a:ext uri="{FF2B5EF4-FFF2-40B4-BE49-F238E27FC236}">
                  <a16:creationId xmlns:a16="http://schemas.microsoft.com/office/drawing/2014/main" id="{E59BBD9B-BE61-4916-968E-AAF1A2A24028}"/>
                </a:ext>
              </a:extLst>
            </p:cNvPr>
            <p:cNvGrpSpPr/>
            <p:nvPr/>
          </p:nvGrpSpPr>
          <p:grpSpPr>
            <a:xfrm>
              <a:off x="780983" y="2881371"/>
              <a:ext cx="1284729" cy="1344787"/>
              <a:chOff x="780983" y="2785138"/>
              <a:chExt cx="1284729" cy="1344787"/>
            </a:xfrm>
          </p:grpSpPr>
          <p:grpSp>
            <p:nvGrpSpPr>
              <p:cNvPr id="20" name="Group 19">
                <a:extLst>
                  <a:ext uri="{FF2B5EF4-FFF2-40B4-BE49-F238E27FC236}">
                    <a16:creationId xmlns:a16="http://schemas.microsoft.com/office/drawing/2014/main" id="{73BEC7F4-95B6-459B-8EBC-12705008AA8F}"/>
                  </a:ext>
                </a:extLst>
              </p:cNvPr>
              <p:cNvGrpSpPr/>
              <p:nvPr/>
            </p:nvGrpSpPr>
            <p:grpSpPr>
              <a:xfrm>
                <a:off x="780983" y="2785138"/>
                <a:ext cx="1284729" cy="496356"/>
                <a:chOff x="855798" y="2356217"/>
                <a:chExt cx="1615746" cy="603060"/>
              </a:xfrm>
            </p:grpSpPr>
            <p:cxnSp>
              <p:nvCxnSpPr>
                <p:cNvPr id="7" name="Connettore 2 4">
                  <a:extLst>
                    <a:ext uri="{FF2B5EF4-FFF2-40B4-BE49-F238E27FC236}">
                      <a16:creationId xmlns:a16="http://schemas.microsoft.com/office/drawing/2014/main" id="{88427CB7-C62D-4083-9965-9BD60B3265F6}"/>
                    </a:ext>
                  </a:extLst>
                </p:cNvPr>
                <p:cNvCxnSpPr/>
                <p:nvPr/>
              </p:nvCxnSpPr>
              <p:spPr>
                <a:xfrm>
                  <a:off x="855798" y="2959277"/>
                  <a:ext cx="1615746" cy="0"/>
                </a:xfrm>
                <a:prstGeom prst="straightConnector1">
                  <a:avLst/>
                </a:prstGeom>
                <a:ln w="57150">
                  <a:solidFill>
                    <a:schemeClr val="accent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1" name="CasellaDiTesto 7">
                  <a:extLst>
                    <a:ext uri="{FF2B5EF4-FFF2-40B4-BE49-F238E27FC236}">
                      <a16:creationId xmlns:a16="http://schemas.microsoft.com/office/drawing/2014/main" id="{773CDF3A-1054-4A43-B159-7BF2F6DCE658}"/>
                    </a:ext>
                  </a:extLst>
                </p:cNvPr>
                <p:cNvSpPr txBox="1"/>
                <p:nvPr/>
              </p:nvSpPr>
              <p:spPr>
                <a:xfrm>
                  <a:off x="950803" y="2356217"/>
                  <a:ext cx="1488689" cy="560911"/>
                </a:xfrm>
                <a:prstGeom prst="rect">
                  <a:avLst/>
                </a:prstGeom>
                <a:noFill/>
              </p:spPr>
              <p:txBody>
                <a:bodyPr wrap="square" rtlCol="0">
                  <a:spAutoFit/>
                </a:bodyPr>
                <a:lstStyle/>
                <a:p>
                  <a:pPr algn="ctr"/>
                  <a:r>
                    <a:rPr lang="it-IT" b="1" dirty="0"/>
                    <a:t>Window 1</a:t>
                  </a:r>
                </a:p>
              </p:txBody>
            </p:sp>
          </p:grpSp>
          <p:sp>
            <p:nvSpPr>
              <p:cNvPr id="27" name="Triangolo isoscele 15">
                <a:extLst>
                  <a:ext uri="{FF2B5EF4-FFF2-40B4-BE49-F238E27FC236}">
                    <a16:creationId xmlns:a16="http://schemas.microsoft.com/office/drawing/2014/main" id="{22917E77-3829-4635-873C-46BA7900747E}"/>
                  </a:ext>
                </a:extLst>
              </p:cNvPr>
              <p:cNvSpPr/>
              <p:nvPr/>
            </p:nvSpPr>
            <p:spPr bwMode="auto">
              <a:xfrm rot="10800000">
                <a:off x="1049310" y="3429000"/>
                <a:ext cx="674553" cy="152462"/>
              </a:xfrm>
              <a:prstGeom prst="triangle">
                <a:avLst/>
              </a:prstGeom>
              <a:solidFill>
                <a:srgbClr val="FF0000"/>
              </a:solidFill>
              <a:ln w="19050" cap="flat" cmpd="sng" algn="ctr">
                <a:solidFill>
                  <a:schemeClr val="tx1"/>
                </a:solidFill>
                <a:prstDash val="solid"/>
                <a:round/>
                <a:headEnd type="none" w="med" len="med"/>
                <a:tailEnd type="none" w="med" len="med"/>
              </a:ln>
              <a:effectLst/>
            </p:spPr>
            <p:txBody>
              <a:bodyPr rot="0" spcFirstLastPara="0" vert="horz" wrap="square" lIns="0" tIns="0" rIns="0" bIns="0" numCol="1" spcCol="0" rtlCol="0" fromWordArt="0" anchor="ctr" anchorCtr="0" forceAA="0" compatLnSpc="1">
                <a:prstTxWarp prst="textNoShape">
                  <a:avLst/>
                </a:prstTxWarp>
                <a:noAutofit/>
              </a:bodyPr>
              <a:lstStyle>
                <a:defPPr>
                  <a:defRPr lang="it-IT"/>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marL="0" marR="0" indent="0" algn="ctr" defTabSz="914400" rtl="0" eaLnBrk="0" fontAlgn="base" latinLnBrk="0" hangingPunct="0">
                  <a:lnSpc>
                    <a:spcPct val="100000"/>
                  </a:lnSpc>
                  <a:spcBef>
                    <a:spcPct val="20000"/>
                  </a:spcBef>
                  <a:spcAft>
                    <a:spcPct val="0"/>
                  </a:spcAft>
                  <a:buClrTx/>
                  <a:buSzTx/>
                  <a:buFontTx/>
                  <a:buNone/>
                  <a:tabLst/>
                </a:pPr>
                <a:endParaRPr kumimoji="0" lang="en-US" b="0" i="0" u="none" strike="noStrike" cap="none" normalizeH="0" baseline="0" dirty="0">
                  <a:ln>
                    <a:noFill/>
                  </a:ln>
                  <a:solidFill>
                    <a:schemeClr val="tx1"/>
                  </a:solidFill>
                  <a:effectLst/>
                  <a:latin typeface="+mn-lt"/>
                </a:endParaRPr>
              </a:p>
            </p:txBody>
          </p:sp>
          <p:sp>
            <p:nvSpPr>
              <p:cNvPr id="28" name="CasellaDiTesto 11">
                <a:extLst>
                  <a:ext uri="{FF2B5EF4-FFF2-40B4-BE49-F238E27FC236}">
                    <a16:creationId xmlns:a16="http://schemas.microsoft.com/office/drawing/2014/main" id="{34A833FC-134A-46CE-9BBA-E7AB040A951C}"/>
                  </a:ext>
                </a:extLst>
              </p:cNvPr>
              <p:cNvSpPr txBox="1"/>
              <p:nvPr/>
            </p:nvSpPr>
            <p:spPr>
              <a:xfrm>
                <a:off x="916241" y="3668260"/>
                <a:ext cx="974573" cy="461665"/>
              </a:xfrm>
              <a:prstGeom prst="rect">
                <a:avLst/>
              </a:prstGeom>
              <a:noFill/>
            </p:spPr>
            <p:txBody>
              <a:bodyPr wrap="square" rtlCol="0" anchor="ctr">
                <a:spAutoFit/>
              </a:bodyPr>
              <a:lstStyle/>
              <a:p>
                <a:pPr algn="ctr"/>
                <a:r>
                  <a:rPr lang="it-IT" b="1" dirty="0"/>
                  <a:t>Features</a:t>
                </a:r>
              </a:p>
            </p:txBody>
          </p:sp>
        </p:grpSp>
        <p:grpSp>
          <p:nvGrpSpPr>
            <p:cNvPr id="30" name="Group 29">
              <a:extLst>
                <a:ext uri="{FF2B5EF4-FFF2-40B4-BE49-F238E27FC236}">
                  <a16:creationId xmlns:a16="http://schemas.microsoft.com/office/drawing/2014/main" id="{CBB89456-7080-4BD4-9CE8-72834F6CABEC}"/>
                </a:ext>
              </a:extLst>
            </p:cNvPr>
            <p:cNvGrpSpPr/>
            <p:nvPr/>
          </p:nvGrpSpPr>
          <p:grpSpPr>
            <a:xfrm>
              <a:off x="2071924" y="2881617"/>
              <a:ext cx="1284729" cy="1378678"/>
              <a:chOff x="670620" y="2785384"/>
              <a:chExt cx="1284729" cy="1378678"/>
            </a:xfrm>
          </p:grpSpPr>
          <p:grpSp>
            <p:nvGrpSpPr>
              <p:cNvPr id="31" name="Group 30">
                <a:extLst>
                  <a:ext uri="{FF2B5EF4-FFF2-40B4-BE49-F238E27FC236}">
                    <a16:creationId xmlns:a16="http://schemas.microsoft.com/office/drawing/2014/main" id="{D2595EFE-1296-4DE1-B3D4-964B51589A63}"/>
                  </a:ext>
                </a:extLst>
              </p:cNvPr>
              <p:cNvGrpSpPr/>
              <p:nvPr/>
            </p:nvGrpSpPr>
            <p:grpSpPr>
              <a:xfrm>
                <a:off x="670620" y="2785384"/>
                <a:ext cx="1284729" cy="496112"/>
                <a:chOff x="717004" y="2356514"/>
                <a:chExt cx="1615746" cy="602763"/>
              </a:xfrm>
            </p:grpSpPr>
            <p:cxnSp>
              <p:nvCxnSpPr>
                <p:cNvPr id="34" name="Connettore 2 4">
                  <a:extLst>
                    <a:ext uri="{FF2B5EF4-FFF2-40B4-BE49-F238E27FC236}">
                      <a16:creationId xmlns:a16="http://schemas.microsoft.com/office/drawing/2014/main" id="{B33C2476-A1CC-4BE4-82DE-945C1FE49144}"/>
                    </a:ext>
                  </a:extLst>
                </p:cNvPr>
                <p:cNvCxnSpPr/>
                <p:nvPr/>
              </p:nvCxnSpPr>
              <p:spPr>
                <a:xfrm>
                  <a:off x="717004" y="2959277"/>
                  <a:ext cx="1615746" cy="0"/>
                </a:xfrm>
                <a:prstGeom prst="straightConnector1">
                  <a:avLst/>
                </a:prstGeom>
                <a:ln w="57150">
                  <a:solidFill>
                    <a:schemeClr val="accent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35" name="CasellaDiTesto 7">
                  <a:extLst>
                    <a:ext uri="{FF2B5EF4-FFF2-40B4-BE49-F238E27FC236}">
                      <a16:creationId xmlns:a16="http://schemas.microsoft.com/office/drawing/2014/main" id="{FDF9A90C-B6E4-4621-B25A-319868798A5D}"/>
                    </a:ext>
                  </a:extLst>
                </p:cNvPr>
                <p:cNvSpPr txBox="1"/>
                <p:nvPr/>
              </p:nvSpPr>
              <p:spPr>
                <a:xfrm>
                  <a:off x="892877" y="2356514"/>
                  <a:ext cx="1434536" cy="560911"/>
                </a:xfrm>
                <a:prstGeom prst="rect">
                  <a:avLst/>
                </a:prstGeom>
                <a:noFill/>
              </p:spPr>
              <p:txBody>
                <a:bodyPr wrap="square" rtlCol="0">
                  <a:spAutoFit/>
                </a:bodyPr>
                <a:lstStyle/>
                <a:p>
                  <a:pPr algn="ctr"/>
                  <a:r>
                    <a:rPr lang="it-IT" b="1" dirty="0"/>
                    <a:t>Window 2</a:t>
                  </a:r>
                </a:p>
              </p:txBody>
            </p:sp>
          </p:grpSp>
          <p:sp>
            <p:nvSpPr>
              <p:cNvPr id="32" name="Triangolo isoscele 15">
                <a:extLst>
                  <a:ext uri="{FF2B5EF4-FFF2-40B4-BE49-F238E27FC236}">
                    <a16:creationId xmlns:a16="http://schemas.microsoft.com/office/drawing/2014/main" id="{4BF0EC14-03FA-4D1B-BBF0-F33BB2EC83AA}"/>
                  </a:ext>
                </a:extLst>
              </p:cNvPr>
              <p:cNvSpPr/>
              <p:nvPr/>
            </p:nvSpPr>
            <p:spPr bwMode="auto">
              <a:xfrm rot="10800000">
                <a:off x="938946" y="3429000"/>
                <a:ext cx="674553" cy="152462"/>
              </a:xfrm>
              <a:prstGeom prst="triangle">
                <a:avLst/>
              </a:prstGeom>
              <a:solidFill>
                <a:srgbClr val="FF0000"/>
              </a:solidFill>
              <a:ln w="19050" cap="flat" cmpd="sng" algn="ctr">
                <a:solidFill>
                  <a:schemeClr val="tx1"/>
                </a:solidFill>
                <a:prstDash val="solid"/>
                <a:round/>
                <a:headEnd type="none" w="med" len="med"/>
                <a:tailEnd type="none" w="med" len="med"/>
              </a:ln>
              <a:effectLst/>
            </p:spPr>
            <p:txBody>
              <a:bodyPr rot="0" spcFirstLastPara="0" vert="horz" wrap="square" lIns="0" tIns="0" rIns="0" bIns="0" numCol="1" spcCol="0" rtlCol="0" fromWordArt="0" anchor="ctr" anchorCtr="0" forceAA="0" compatLnSpc="1">
                <a:prstTxWarp prst="textNoShape">
                  <a:avLst/>
                </a:prstTxWarp>
                <a:noAutofit/>
              </a:bodyPr>
              <a:lstStyle>
                <a:defPPr>
                  <a:defRPr lang="it-IT"/>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marL="0" marR="0" indent="0" algn="ctr" defTabSz="914400" rtl="0" eaLnBrk="0" fontAlgn="base" latinLnBrk="0" hangingPunct="0">
                  <a:lnSpc>
                    <a:spcPct val="100000"/>
                  </a:lnSpc>
                  <a:spcBef>
                    <a:spcPct val="20000"/>
                  </a:spcBef>
                  <a:spcAft>
                    <a:spcPct val="0"/>
                  </a:spcAft>
                  <a:buClrTx/>
                  <a:buSzTx/>
                  <a:buFontTx/>
                  <a:buNone/>
                  <a:tabLst/>
                </a:pPr>
                <a:endParaRPr kumimoji="0" lang="en-US" b="0" i="0" u="none" strike="noStrike" cap="none" normalizeH="0" baseline="0" dirty="0">
                  <a:ln>
                    <a:noFill/>
                  </a:ln>
                  <a:solidFill>
                    <a:schemeClr val="tx1"/>
                  </a:solidFill>
                  <a:effectLst/>
                  <a:latin typeface="+mn-lt"/>
                </a:endParaRPr>
              </a:p>
            </p:txBody>
          </p:sp>
          <p:sp>
            <p:nvSpPr>
              <p:cNvPr id="33" name="CasellaDiTesto 11">
                <a:extLst>
                  <a:ext uri="{FF2B5EF4-FFF2-40B4-BE49-F238E27FC236}">
                    <a16:creationId xmlns:a16="http://schemas.microsoft.com/office/drawing/2014/main" id="{092C0FC6-5938-449F-ACF4-384A22846809}"/>
                  </a:ext>
                </a:extLst>
              </p:cNvPr>
              <p:cNvSpPr txBox="1"/>
              <p:nvPr/>
            </p:nvSpPr>
            <p:spPr>
              <a:xfrm>
                <a:off x="791815" y="3702397"/>
                <a:ext cx="1052938" cy="461665"/>
              </a:xfrm>
              <a:prstGeom prst="rect">
                <a:avLst/>
              </a:prstGeom>
              <a:noFill/>
            </p:spPr>
            <p:txBody>
              <a:bodyPr wrap="square" rtlCol="0" anchor="ctr">
                <a:spAutoFit/>
              </a:bodyPr>
              <a:lstStyle/>
              <a:p>
                <a:pPr algn="ctr"/>
                <a:r>
                  <a:rPr lang="it-IT" b="1" dirty="0"/>
                  <a:t>Features</a:t>
                </a:r>
              </a:p>
            </p:txBody>
          </p:sp>
        </p:grpSp>
        <p:grpSp>
          <p:nvGrpSpPr>
            <p:cNvPr id="36" name="Group 35">
              <a:extLst>
                <a:ext uri="{FF2B5EF4-FFF2-40B4-BE49-F238E27FC236}">
                  <a16:creationId xmlns:a16="http://schemas.microsoft.com/office/drawing/2014/main" id="{12394249-B58A-4B8A-AFA7-7282F54F15D3}"/>
                </a:ext>
              </a:extLst>
            </p:cNvPr>
            <p:cNvGrpSpPr/>
            <p:nvPr/>
          </p:nvGrpSpPr>
          <p:grpSpPr>
            <a:xfrm>
              <a:off x="3368259" y="2881370"/>
              <a:ext cx="1284729" cy="1410682"/>
              <a:chOff x="565651" y="2785137"/>
              <a:chExt cx="1284729" cy="1410682"/>
            </a:xfrm>
          </p:grpSpPr>
          <p:grpSp>
            <p:nvGrpSpPr>
              <p:cNvPr id="37" name="Group 36">
                <a:extLst>
                  <a:ext uri="{FF2B5EF4-FFF2-40B4-BE49-F238E27FC236}">
                    <a16:creationId xmlns:a16="http://schemas.microsoft.com/office/drawing/2014/main" id="{3EEAF972-69A9-48A1-8698-678574EFC184}"/>
                  </a:ext>
                </a:extLst>
              </p:cNvPr>
              <p:cNvGrpSpPr/>
              <p:nvPr/>
            </p:nvGrpSpPr>
            <p:grpSpPr>
              <a:xfrm>
                <a:off x="565651" y="2785137"/>
                <a:ext cx="1284729" cy="496358"/>
                <a:chOff x="584983" y="2356215"/>
                <a:chExt cx="1615746" cy="603062"/>
              </a:xfrm>
            </p:grpSpPr>
            <p:cxnSp>
              <p:nvCxnSpPr>
                <p:cNvPr id="40" name="Connettore 2 4">
                  <a:extLst>
                    <a:ext uri="{FF2B5EF4-FFF2-40B4-BE49-F238E27FC236}">
                      <a16:creationId xmlns:a16="http://schemas.microsoft.com/office/drawing/2014/main" id="{695912CE-8489-4127-8E04-00E8AD2DEE4A}"/>
                    </a:ext>
                  </a:extLst>
                </p:cNvPr>
                <p:cNvCxnSpPr/>
                <p:nvPr/>
              </p:nvCxnSpPr>
              <p:spPr>
                <a:xfrm>
                  <a:off x="584983" y="2959277"/>
                  <a:ext cx="1615746" cy="0"/>
                </a:xfrm>
                <a:prstGeom prst="straightConnector1">
                  <a:avLst/>
                </a:prstGeom>
                <a:ln w="57150">
                  <a:solidFill>
                    <a:schemeClr val="accent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41" name="CasellaDiTesto 7">
                  <a:extLst>
                    <a:ext uri="{FF2B5EF4-FFF2-40B4-BE49-F238E27FC236}">
                      <a16:creationId xmlns:a16="http://schemas.microsoft.com/office/drawing/2014/main" id="{20404C4C-3A24-40E6-9E03-DD598402A2F0}"/>
                    </a:ext>
                  </a:extLst>
                </p:cNvPr>
                <p:cNvSpPr txBox="1"/>
                <p:nvPr/>
              </p:nvSpPr>
              <p:spPr>
                <a:xfrm>
                  <a:off x="707293" y="2356215"/>
                  <a:ext cx="1419941" cy="560911"/>
                </a:xfrm>
                <a:prstGeom prst="rect">
                  <a:avLst/>
                </a:prstGeom>
                <a:noFill/>
              </p:spPr>
              <p:txBody>
                <a:bodyPr wrap="square" rtlCol="0">
                  <a:spAutoFit/>
                </a:bodyPr>
                <a:lstStyle/>
                <a:p>
                  <a:pPr algn="ctr"/>
                  <a:r>
                    <a:rPr lang="it-IT" b="1" dirty="0"/>
                    <a:t>Window 3</a:t>
                  </a:r>
                </a:p>
              </p:txBody>
            </p:sp>
          </p:grpSp>
          <p:sp>
            <p:nvSpPr>
              <p:cNvPr id="38" name="Triangolo isoscele 15">
                <a:extLst>
                  <a:ext uri="{FF2B5EF4-FFF2-40B4-BE49-F238E27FC236}">
                    <a16:creationId xmlns:a16="http://schemas.microsoft.com/office/drawing/2014/main" id="{199B1268-F390-448D-8FDF-1BA71FF663EA}"/>
                  </a:ext>
                </a:extLst>
              </p:cNvPr>
              <p:cNvSpPr/>
              <p:nvPr/>
            </p:nvSpPr>
            <p:spPr bwMode="auto">
              <a:xfrm rot="10800000">
                <a:off x="833974" y="3429000"/>
                <a:ext cx="674553" cy="152462"/>
              </a:xfrm>
              <a:prstGeom prst="triangle">
                <a:avLst/>
              </a:prstGeom>
              <a:solidFill>
                <a:srgbClr val="FF0000"/>
              </a:solidFill>
              <a:ln w="19050" cap="flat" cmpd="sng" algn="ctr">
                <a:solidFill>
                  <a:schemeClr val="tx1"/>
                </a:solidFill>
                <a:prstDash val="solid"/>
                <a:round/>
                <a:headEnd type="none" w="med" len="med"/>
                <a:tailEnd type="none" w="med" len="med"/>
              </a:ln>
              <a:effectLst/>
            </p:spPr>
            <p:txBody>
              <a:bodyPr rot="0" spcFirstLastPara="0" vert="horz" wrap="square" lIns="0" tIns="0" rIns="0" bIns="0" numCol="1" spcCol="0" rtlCol="0" fromWordArt="0" anchor="ctr" anchorCtr="0" forceAA="0" compatLnSpc="1">
                <a:prstTxWarp prst="textNoShape">
                  <a:avLst/>
                </a:prstTxWarp>
                <a:noAutofit/>
              </a:bodyPr>
              <a:lstStyle>
                <a:defPPr>
                  <a:defRPr lang="it-IT"/>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marL="0" marR="0" indent="0" algn="ctr" defTabSz="914400" rtl="0" eaLnBrk="0" fontAlgn="base" latinLnBrk="0" hangingPunct="0">
                  <a:lnSpc>
                    <a:spcPct val="100000"/>
                  </a:lnSpc>
                  <a:spcBef>
                    <a:spcPct val="20000"/>
                  </a:spcBef>
                  <a:spcAft>
                    <a:spcPct val="0"/>
                  </a:spcAft>
                  <a:buClrTx/>
                  <a:buSzTx/>
                  <a:buFontTx/>
                  <a:buNone/>
                  <a:tabLst/>
                </a:pPr>
                <a:endParaRPr kumimoji="0" lang="en-US" b="0" i="0" u="none" strike="noStrike" cap="none" normalizeH="0" baseline="0" dirty="0">
                  <a:ln>
                    <a:noFill/>
                  </a:ln>
                  <a:solidFill>
                    <a:schemeClr val="tx1"/>
                  </a:solidFill>
                  <a:effectLst/>
                  <a:latin typeface="+mn-lt"/>
                </a:endParaRPr>
              </a:p>
            </p:txBody>
          </p:sp>
          <p:sp>
            <p:nvSpPr>
              <p:cNvPr id="39" name="CasellaDiTesto 11">
                <a:extLst>
                  <a:ext uri="{FF2B5EF4-FFF2-40B4-BE49-F238E27FC236}">
                    <a16:creationId xmlns:a16="http://schemas.microsoft.com/office/drawing/2014/main" id="{55B4AEA9-7CBD-4DCF-9B04-B41A73CFE9BF}"/>
                  </a:ext>
                </a:extLst>
              </p:cNvPr>
              <p:cNvSpPr txBox="1"/>
              <p:nvPr/>
            </p:nvSpPr>
            <p:spPr>
              <a:xfrm>
                <a:off x="718163" y="3734154"/>
                <a:ext cx="979705" cy="461665"/>
              </a:xfrm>
              <a:prstGeom prst="rect">
                <a:avLst/>
              </a:prstGeom>
              <a:noFill/>
            </p:spPr>
            <p:txBody>
              <a:bodyPr wrap="square" rtlCol="0" anchor="ctr">
                <a:spAutoFit/>
              </a:bodyPr>
              <a:lstStyle/>
              <a:p>
                <a:pPr algn="ctr"/>
                <a:r>
                  <a:rPr lang="it-IT" b="1" dirty="0"/>
                  <a:t>Features</a:t>
                </a:r>
              </a:p>
            </p:txBody>
          </p:sp>
        </p:grpSp>
      </p:grpSp>
      <p:sp>
        <p:nvSpPr>
          <p:cNvPr id="3" name="TextBox 2">
            <a:extLst>
              <a:ext uri="{FF2B5EF4-FFF2-40B4-BE49-F238E27FC236}">
                <a16:creationId xmlns:a16="http://schemas.microsoft.com/office/drawing/2014/main" id="{3DA2052C-849E-41B9-A6A0-F874B5B0C4E7}"/>
              </a:ext>
            </a:extLst>
          </p:cNvPr>
          <p:cNvSpPr txBox="1"/>
          <p:nvPr/>
        </p:nvSpPr>
        <p:spPr>
          <a:xfrm>
            <a:off x="2072863" y="1040293"/>
            <a:ext cx="4223518" cy="461665"/>
          </a:xfrm>
          <a:prstGeom prst="rect">
            <a:avLst/>
          </a:prstGeom>
          <a:noFill/>
        </p:spPr>
        <p:txBody>
          <a:bodyPr wrap="square" rtlCol="0">
            <a:spAutoFit/>
          </a:bodyPr>
          <a:lstStyle/>
          <a:p>
            <a:pPr algn="ctr"/>
            <a:r>
              <a:rPr lang="en-GB" b="1" dirty="0"/>
              <a:t>High frequency sensor: </a:t>
            </a:r>
          </a:p>
        </p:txBody>
      </p:sp>
      <p:grpSp>
        <p:nvGrpSpPr>
          <p:cNvPr id="12" name="Group 11">
            <a:extLst>
              <a:ext uri="{FF2B5EF4-FFF2-40B4-BE49-F238E27FC236}">
                <a16:creationId xmlns:a16="http://schemas.microsoft.com/office/drawing/2014/main" id="{E9C2885E-B093-4005-A7F0-50E3566C3524}"/>
              </a:ext>
            </a:extLst>
          </p:cNvPr>
          <p:cNvGrpSpPr/>
          <p:nvPr/>
        </p:nvGrpSpPr>
        <p:grpSpPr>
          <a:xfrm>
            <a:off x="656281" y="1815211"/>
            <a:ext cx="8168923" cy="672904"/>
            <a:chOff x="656281" y="1815211"/>
            <a:chExt cx="8168923" cy="672904"/>
          </a:xfrm>
        </p:grpSpPr>
        <p:grpSp>
          <p:nvGrpSpPr>
            <p:cNvPr id="9" name="Group 8">
              <a:extLst>
                <a:ext uri="{FF2B5EF4-FFF2-40B4-BE49-F238E27FC236}">
                  <a16:creationId xmlns:a16="http://schemas.microsoft.com/office/drawing/2014/main" id="{84B95DD8-D53F-4744-A390-BD39E79172FF}"/>
                </a:ext>
              </a:extLst>
            </p:cNvPr>
            <p:cNvGrpSpPr/>
            <p:nvPr/>
          </p:nvGrpSpPr>
          <p:grpSpPr>
            <a:xfrm>
              <a:off x="3431360" y="1815211"/>
              <a:ext cx="2676167" cy="672904"/>
              <a:chOff x="697653" y="1676342"/>
              <a:chExt cx="2676167" cy="672904"/>
            </a:xfrm>
          </p:grpSpPr>
          <p:sp>
            <p:nvSpPr>
              <p:cNvPr id="5" name="Left Brace 4">
                <a:extLst>
                  <a:ext uri="{FF2B5EF4-FFF2-40B4-BE49-F238E27FC236}">
                    <a16:creationId xmlns:a16="http://schemas.microsoft.com/office/drawing/2014/main" id="{6192FCA4-1A58-4DB8-80CE-1E1964C02CC8}"/>
                  </a:ext>
                </a:extLst>
              </p:cNvPr>
              <p:cNvSpPr/>
              <p:nvPr/>
            </p:nvSpPr>
            <p:spPr>
              <a:xfrm rot="5400000">
                <a:off x="1912259" y="887684"/>
                <a:ext cx="246956" cy="2676167"/>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8" name="TextBox 7">
                <a:extLst>
                  <a:ext uri="{FF2B5EF4-FFF2-40B4-BE49-F238E27FC236}">
                    <a16:creationId xmlns:a16="http://schemas.microsoft.com/office/drawing/2014/main" id="{254A07B1-8C01-495B-81BE-1E0E4F7BA0C4}"/>
                  </a:ext>
                </a:extLst>
              </p:cNvPr>
              <p:cNvSpPr txBox="1"/>
              <p:nvPr/>
            </p:nvSpPr>
            <p:spPr>
              <a:xfrm>
                <a:off x="952531" y="1676342"/>
                <a:ext cx="2166413" cy="369332"/>
              </a:xfrm>
              <a:prstGeom prst="rect">
                <a:avLst/>
              </a:prstGeom>
              <a:noFill/>
            </p:spPr>
            <p:txBody>
              <a:bodyPr wrap="square" rtlCol="0">
                <a:spAutoFit/>
              </a:bodyPr>
              <a:lstStyle/>
              <a:p>
                <a:pPr algn="ctr"/>
                <a:r>
                  <a:rPr lang="en-GB" b="1" dirty="0"/>
                  <a:t>10 k observations</a:t>
                </a:r>
              </a:p>
            </p:txBody>
          </p:sp>
        </p:grpSp>
        <p:grpSp>
          <p:nvGrpSpPr>
            <p:cNvPr id="49" name="Group 48">
              <a:extLst>
                <a:ext uri="{FF2B5EF4-FFF2-40B4-BE49-F238E27FC236}">
                  <a16:creationId xmlns:a16="http://schemas.microsoft.com/office/drawing/2014/main" id="{4B58BD32-78A3-4290-ACA2-F7631961CBAA}"/>
                </a:ext>
              </a:extLst>
            </p:cNvPr>
            <p:cNvGrpSpPr/>
            <p:nvPr/>
          </p:nvGrpSpPr>
          <p:grpSpPr>
            <a:xfrm>
              <a:off x="656281" y="1815211"/>
              <a:ext cx="2676167" cy="672904"/>
              <a:chOff x="697653" y="1676342"/>
              <a:chExt cx="2676167" cy="672904"/>
            </a:xfrm>
          </p:grpSpPr>
          <p:sp>
            <p:nvSpPr>
              <p:cNvPr id="50" name="Left Brace 49">
                <a:extLst>
                  <a:ext uri="{FF2B5EF4-FFF2-40B4-BE49-F238E27FC236}">
                    <a16:creationId xmlns:a16="http://schemas.microsoft.com/office/drawing/2014/main" id="{4E12B86E-1F49-43A8-915A-C64856C26E4A}"/>
                  </a:ext>
                </a:extLst>
              </p:cNvPr>
              <p:cNvSpPr/>
              <p:nvPr/>
            </p:nvSpPr>
            <p:spPr>
              <a:xfrm rot="5400000">
                <a:off x="1912259" y="887684"/>
                <a:ext cx="246956" cy="2676167"/>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51" name="TextBox 50">
                <a:extLst>
                  <a:ext uri="{FF2B5EF4-FFF2-40B4-BE49-F238E27FC236}">
                    <a16:creationId xmlns:a16="http://schemas.microsoft.com/office/drawing/2014/main" id="{0DF742F2-B3D5-4322-96BD-13E67CD0B3CC}"/>
                  </a:ext>
                </a:extLst>
              </p:cNvPr>
              <p:cNvSpPr txBox="1"/>
              <p:nvPr/>
            </p:nvSpPr>
            <p:spPr>
              <a:xfrm>
                <a:off x="952531" y="1676342"/>
                <a:ext cx="2166413" cy="369332"/>
              </a:xfrm>
              <a:prstGeom prst="rect">
                <a:avLst/>
              </a:prstGeom>
              <a:noFill/>
            </p:spPr>
            <p:txBody>
              <a:bodyPr wrap="square" rtlCol="0">
                <a:spAutoFit/>
              </a:bodyPr>
              <a:lstStyle/>
              <a:p>
                <a:pPr algn="ctr"/>
                <a:r>
                  <a:rPr lang="en-GB" b="1" dirty="0"/>
                  <a:t>10 k observations</a:t>
                </a:r>
              </a:p>
            </p:txBody>
          </p:sp>
        </p:grpSp>
        <p:grpSp>
          <p:nvGrpSpPr>
            <p:cNvPr id="55" name="Group 54">
              <a:extLst>
                <a:ext uri="{FF2B5EF4-FFF2-40B4-BE49-F238E27FC236}">
                  <a16:creationId xmlns:a16="http://schemas.microsoft.com/office/drawing/2014/main" id="{3E0E9304-13AF-48ED-988F-2F6B472FE754}"/>
                </a:ext>
              </a:extLst>
            </p:cNvPr>
            <p:cNvGrpSpPr/>
            <p:nvPr/>
          </p:nvGrpSpPr>
          <p:grpSpPr>
            <a:xfrm>
              <a:off x="6149037" y="1815211"/>
              <a:ext cx="2676167" cy="672904"/>
              <a:chOff x="697653" y="1676342"/>
              <a:chExt cx="2676167" cy="672904"/>
            </a:xfrm>
          </p:grpSpPr>
          <p:sp>
            <p:nvSpPr>
              <p:cNvPr id="56" name="Left Brace 55">
                <a:extLst>
                  <a:ext uri="{FF2B5EF4-FFF2-40B4-BE49-F238E27FC236}">
                    <a16:creationId xmlns:a16="http://schemas.microsoft.com/office/drawing/2014/main" id="{86077C0E-65DC-4DAB-8C43-FF49EC264171}"/>
                  </a:ext>
                </a:extLst>
              </p:cNvPr>
              <p:cNvSpPr/>
              <p:nvPr/>
            </p:nvSpPr>
            <p:spPr>
              <a:xfrm rot="5400000">
                <a:off x="1912259" y="887684"/>
                <a:ext cx="246956" cy="2676167"/>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57" name="TextBox 56">
                <a:extLst>
                  <a:ext uri="{FF2B5EF4-FFF2-40B4-BE49-F238E27FC236}">
                    <a16:creationId xmlns:a16="http://schemas.microsoft.com/office/drawing/2014/main" id="{E81CB6BE-397D-4A8F-A4FC-EA182C0552C6}"/>
                  </a:ext>
                </a:extLst>
              </p:cNvPr>
              <p:cNvSpPr txBox="1"/>
              <p:nvPr/>
            </p:nvSpPr>
            <p:spPr>
              <a:xfrm>
                <a:off x="952531" y="1676342"/>
                <a:ext cx="2166413" cy="369332"/>
              </a:xfrm>
              <a:prstGeom prst="rect">
                <a:avLst/>
              </a:prstGeom>
              <a:noFill/>
            </p:spPr>
            <p:txBody>
              <a:bodyPr wrap="square" rtlCol="0">
                <a:spAutoFit/>
              </a:bodyPr>
              <a:lstStyle/>
              <a:p>
                <a:pPr algn="ctr"/>
                <a:r>
                  <a:rPr lang="en-GB" b="1" dirty="0"/>
                  <a:t>10 k observations</a:t>
                </a:r>
              </a:p>
            </p:txBody>
          </p:sp>
        </p:grpSp>
      </p:grpSp>
    </p:spTree>
    <p:extLst>
      <p:ext uri="{BB962C8B-B14F-4D97-AF65-F5344CB8AC3E}">
        <p14:creationId xmlns:p14="http://schemas.microsoft.com/office/powerpoint/2010/main" val="31198916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4FDE1FC-E4D4-F1F3-CD74-77BD5D412502}"/>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1CBB879D-97B8-464F-AD88-EE6D981BBF80}"/>
              </a:ext>
            </a:extLst>
          </p:cNvPr>
          <p:cNvSpPr>
            <a:spLocks noGrp="1"/>
          </p:cNvSpPr>
          <p:nvPr>
            <p:ph type="sldNum" sz="quarter" idx="10"/>
          </p:nvPr>
        </p:nvSpPr>
        <p:spPr/>
        <p:txBody>
          <a:bodyPr/>
          <a:lstStyle/>
          <a:p>
            <a:fld id="{6CF46B70-BEEE-447A-8354-9995F2AD6C56}" type="slidenum">
              <a:rPr lang="en-US" smtClean="0"/>
              <a:pPr/>
              <a:t>31</a:t>
            </a:fld>
            <a:endParaRPr lang="en-US" dirty="0"/>
          </a:p>
        </p:txBody>
      </p:sp>
      <p:sp>
        <p:nvSpPr>
          <p:cNvPr id="2" name="Title 1">
            <a:extLst>
              <a:ext uri="{FF2B5EF4-FFF2-40B4-BE49-F238E27FC236}">
                <a16:creationId xmlns:a16="http://schemas.microsoft.com/office/drawing/2014/main" id="{912B09BA-BE0F-4F8E-AC89-125BF45981DF}"/>
              </a:ext>
            </a:extLst>
          </p:cNvPr>
          <p:cNvSpPr>
            <a:spLocks noGrp="1"/>
          </p:cNvSpPr>
          <p:nvPr>
            <p:ph type="title"/>
          </p:nvPr>
        </p:nvSpPr>
        <p:spPr/>
        <p:txBody>
          <a:bodyPr/>
          <a:lstStyle/>
          <a:p>
            <a:r>
              <a:rPr lang="en-GB" dirty="0"/>
              <a:t>Feature Extraction</a:t>
            </a:r>
          </a:p>
        </p:txBody>
      </p:sp>
      <p:pic>
        <p:nvPicPr>
          <p:cNvPr id="6" name="Immagine 5">
            <a:extLst>
              <a:ext uri="{FF2B5EF4-FFF2-40B4-BE49-F238E27FC236}">
                <a16:creationId xmlns:a16="http://schemas.microsoft.com/office/drawing/2014/main" id="{D94C657B-27C8-40EE-850D-D041511FEEA1}"/>
              </a:ext>
            </a:extLst>
          </p:cNvPr>
          <p:cNvPicPr>
            <a:picLocks noChangeAspect="1"/>
          </p:cNvPicPr>
          <p:nvPr/>
        </p:nvPicPr>
        <p:blipFill>
          <a:blip r:embed="rId2"/>
          <a:stretch>
            <a:fillRect/>
          </a:stretch>
        </p:blipFill>
        <p:spPr>
          <a:xfrm>
            <a:off x="-677116" y="950990"/>
            <a:ext cx="10498233" cy="1977575"/>
          </a:xfrm>
          <a:prstGeom prst="rect">
            <a:avLst/>
          </a:prstGeom>
        </p:spPr>
      </p:pic>
      <p:grpSp>
        <p:nvGrpSpPr>
          <p:cNvPr id="26" name="Group 25">
            <a:extLst>
              <a:ext uri="{FF2B5EF4-FFF2-40B4-BE49-F238E27FC236}">
                <a16:creationId xmlns:a16="http://schemas.microsoft.com/office/drawing/2014/main" id="{99F561E1-7D17-4E96-B90A-B409A7321E38}"/>
              </a:ext>
            </a:extLst>
          </p:cNvPr>
          <p:cNvGrpSpPr/>
          <p:nvPr/>
        </p:nvGrpSpPr>
        <p:grpSpPr>
          <a:xfrm>
            <a:off x="706376" y="2725969"/>
            <a:ext cx="7731248" cy="825674"/>
            <a:chOff x="706376" y="2951943"/>
            <a:chExt cx="7731248" cy="825674"/>
          </a:xfrm>
        </p:grpSpPr>
        <p:grpSp>
          <p:nvGrpSpPr>
            <p:cNvPr id="42" name="Group 41">
              <a:extLst>
                <a:ext uri="{FF2B5EF4-FFF2-40B4-BE49-F238E27FC236}">
                  <a16:creationId xmlns:a16="http://schemas.microsoft.com/office/drawing/2014/main" id="{54480FBA-5C4E-4EA2-B0CA-87E539ED3BD6}"/>
                </a:ext>
              </a:extLst>
            </p:cNvPr>
            <p:cNvGrpSpPr/>
            <p:nvPr/>
          </p:nvGrpSpPr>
          <p:grpSpPr>
            <a:xfrm>
              <a:off x="706376" y="2951943"/>
              <a:ext cx="7731248" cy="523221"/>
              <a:chOff x="780983" y="3087962"/>
              <a:chExt cx="5006789" cy="523221"/>
            </a:xfrm>
          </p:grpSpPr>
          <p:sp>
            <p:nvSpPr>
              <p:cNvPr id="10" name="CasellaDiTesto 6">
                <a:extLst>
                  <a:ext uri="{FF2B5EF4-FFF2-40B4-BE49-F238E27FC236}">
                    <a16:creationId xmlns:a16="http://schemas.microsoft.com/office/drawing/2014/main" id="{6FCE8298-944C-4330-A9F4-F8E153074482}"/>
                  </a:ext>
                </a:extLst>
              </p:cNvPr>
              <p:cNvSpPr txBox="1"/>
              <p:nvPr/>
            </p:nvSpPr>
            <p:spPr>
              <a:xfrm>
                <a:off x="4707652" y="3087963"/>
                <a:ext cx="1080120" cy="523220"/>
              </a:xfrm>
              <a:prstGeom prst="rect">
                <a:avLst/>
              </a:prstGeom>
              <a:noFill/>
            </p:spPr>
            <p:txBody>
              <a:bodyPr wrap="square" rtlCol="0">
                <a:spAutoFit/>
              </a:bodyPr>
              <a:lstStyle/>
              <a:p>
                <a:pPr algn="ctr"/>
                <a:r>
                  <a:rPr lang="it-IT" sz="2800" b="1" dirty="0">
                    <a:solidFill>
                      <a:schemeClr val="accent1"/>
                    </a:solidFill>
                  </a:rPr>
                  <a:t>…</a:t>
                </a:r>
              </a:p>
            </p:txBody>
          </p:sp>
          <p:grpSp>
            <p:nvGrpSpPr>
              <p:cNvPr id="20" name="Group 19">
                <a:extLst>
                  <a:ext uri="{FF2B5EF4-FFF2-40B4-BE49-F238E27FC236}">
                    <a16:creationId xmlns:a16="http://schemas.microsoft.com/office/drawing/2014/main" id="{73BEC7F4-95B6-459B-8EBC-12705008AA8F}"/>
                  </a:ext>
                </a:extLst>
              </p:cNvPr>
              <p:cNvGrpSpPr/>
              <p:nvPr/>
            </p:nvGrpSpPr>
            <p:grpSpPr>
              <a:xfrm>
                <a:off x="780983" y="3087962"/>
                <a:ext cx="1284729" cy="369332"/>
                <a:chOff x="855798" y="2607220"/>
                <a:chExt cx="1615746" cy="448729"/>
              </a:xfrm>
            </p:grpSpPr>
            <p:cxnSp>
              <p:nvCxnSpPr>
                <p:cNvPr id="7" name="Connettore 2 4">
                  <a:extLst>
                    <a:ext uri="{FF2B5EF4-FFF2-40B4-BE49-F238E27FC236}">
                      <a16:creationId xmlns:a16="http://schemas.microsoft.com/office/drawing/2014/main" id="{88427CB7-C62D-4083-9965-9BD60B3265F6}"/>
                    </a:ext>
                  </a:extLst>
                </p:cNvPr>
                <p:cNvCxnSpPr/>
                <p:nvPr/>
              </p:nvCxnSpPr>
              <p:spPr>
                <a:xfrm>
                  <a:off x="855798" y="2959277"/>
                  <a:ext cx="1615746" cy="0"/>
                </a:xfrm>
                <a:prstGeom prst="straightConnector1">
                  <a:avLst/>
                </a:prstGeom>
                <a:ln w="57150">
                  <a:solidFill>
                    <a:schemeClr val="accent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1" name="CasellaDiTesto 7">
                  <a:extLst>
                    <a:ext uri="{FF2B5EF4-FFF2-40B4-BE49-F238E27FC236}">
                      <a16:creationId xmlns:a16="http://schemas.microsoft.com/office/drawing/2014/main" id="{773CDF3A-1054-4A43-B159-7BF2F6DCE658}"/>
                    </a:ext>
                  </a:extLst>
                </p:cNvPr>
                <p:cNvSpPr txBox="1"/>
                <p:nvPr/>
              </p:nvSpPr>
              <p:spPr>
                <a:xfrm>
                  <a:off x="1051604" y="2607220"/>
                  <a:ext cx="1224136" cy="448729"/>
                </a:xfrm>
                <a:prstGeom prst="rect">
                  <a:avLst/>
                </a:prstGeom>
                <a:noFill/>
              </p:spPr>
              <p:txBody>
                <a:bodyPr wrap="square" rtlCol="0">
                  <a:spAutoFit/>
                </a:bodyPr>
                <a:lstStyle/>
                <a:p>
                  <a:pPr algn="ctr"/>
                  <a:r>
                    <a:rPr lang="it-IT" sz="1800" b="1" dirty="0"/>
                    <a:t>Window 1</a:t>
                  </a:r>
                </a:p>
              </p:txBody>
            </p:sp>
          </p:grpSp>
          <p:grpSp>
            <p:nvGrpSpPr>
              <p:cNvPr id="31" name="Group 30">
                <a:extLst>
                  <a:ext uri="{FF2B5EF4-FFF2-40B4-BE49-F238E27FC236}">
                    <a16:creationId xmlns:a16="http://schemas.microsoft.com/office/drawing/2014/main" id="{D2595EFE-1296-4DE1-B3D4-964B51589A63}"/>
                  </a:ext>
                </a:extLst>
              </p:cNvPr>
              <p:cNvGrpSpPr/>
              <p:nvPr/>
            </p:nvGrpSpPr>
            <p:grpSpPr>
              <a:xfrm>
                <a:off x="2071924" y="3087962"/>
                <a:ext cx="1284729" cy="369332"/>
                <a:chOff x="717004" y="2607220"/>
                <a:chExt cx="1615746" cy="448729"/>
              </a:xfrm>
            </p:grpSpPr>
            <p:cxnSp>
              <p:nvCxnSpPr>
                <p:cNvPr id="34" name="Connettore 2 4">
                  <a:extLst>
                    <a:ext uri="{FF2B5EF4-FFF2-40B4-BE49-F238E27FC236}">
                      <a16:creationId xmlns:a16="http://schemas.microsoft.com/office/drawing/2014/main" id="{B33C2476-A1CC-4BE4-82DE-945C1FE49144}"/>
                    </a:ext>
                  </a:extLst>
                </p:cNvPr>
                <p:cNvCxnSpPr/>
                <p:nvPr/>
              </p:nvCxnSpPr>
              <p:spPr>
                <a:xfrm>
                  <a:off x="717004" y="2959277"/>
                  <a:ext cx="1615746" cy="0"/>
                </a:xfrm>
                <a:prstGeom prst="straightConnector1">
                  <a:avLst/>
                </a:prstGeom>
                <a:ln w="57150">
                  <a:solidFill>
                    <a:schemeClr val="accent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35" name="CasellaDiTesto 7">
                  <a:extLst>
                    <a:ext uri="{FF2B5EF4-FFF2-40B4-BE49-F238E27FC236}">
                      <a16:creationId xmlns:a16="http://schemas.microsoft.com/office/drawing/2014/main" id="{FDF9A90C-B6E4-4621-B25A-319868798A5D}"/>
                    </a:ext>
                  </a:extLst>
                </p:cNvPr>
                <p:cNvSpPr txBox="1"/>
                <p:nvPr/>
              </p:nvSpPr>
              <p:spPr>
                <a:xfrm>
                  <a:off x="912811" y="2607220"/>
                  <a:ext cx="1224136" cy="448729"/>
                </a:xfrm>
                <a:prstGeom prst="rect">
                  <a:avLst/>
                </a:prstGeom>
                <a:noFill/>
              </p:spPr>
              <p:txBody>
                <a:bodyPr wrap="square" rtlCol="0">
                  <a:spAutoFit/>
                </a:bodyPr>
                <a:lstStyle/>
                <a:p>
                  <a:pPr algn="ctr"/>
                  <a:r>
                    <a:rPr lang="it-IT" sz="1800" b="1" dirty="0"/>
                    <a:t>Window 2</a:t>
                  </a:r>
                </a:p>
              </p:txBody>
            </p:sp>
          </p:grpSp>
          <p:grpSp>
            <p:nvGrpSpPr>
              <p:cNvPr id="37" name="Group 36">
                <a:extLst>
                  <a:ext uri="{FF2B5EF4-FFF2-40B4-BE49-F238E27FC236}">
                    <a16:creationId xmlns:a16="http://schemas.microsoft.com/office/drawing/2014/main" id="{3EEAF972-69A9-48A1-8698-678574EFC184}"/>
                  </a:ext>
                </a:extLst>
              </p:cNvPr>
              <p:cNvGrpSpPr/>
              <p:nvPr/>
            </p:nvGrpSpPr>
            <p:grpSpPr>
              <a:xfrm>
                <a:off x="3368259" y="3087962"/>
                <a:ext cx="1284729" cy="369332"/>
                <a:chOff x="584983" y="2607220"/>
                <a:chExt cx="1615746" cy="448729"/>
              </a:xfrm>
            </p:grpSpPr>
            <p:cxnSp>
              <p:nvCxnSpPr>
                <p:cNvPr id="40" name="Connettore 2 4">
                  <a:extLst>
                    <a:ext uri="{FF2B5EF4-FFF2-40B4-BE49-F238E27FC236}">
                      <a16:creationId xmlns:a16="http://schemas.microsoft.com/office/drawing/2014/main" id="{695912CE-8489-4127-8E04-00E8AD2DEE4A}"/>
                    </a:ext>
                  </a:extLst>
                </p:cNvPr>
                <p:cNvCxnSpPr/>
                <p:nvPr/>
              </p:nvCxnSpPr>
              <p:spPr>
                <a:xfrm>
                  <a:off x="584983" y="2959277"/>
                  <a:ext cx="1615746" cy="0"/>
                </a:xfrm>
                <a:prstGeom prst="straightConnector1">
                  <a:avLst/>
                </a:prstGeom>
                <a:ln w="57150">
                  <a:solidFill>
                    <a:schemeClr val="accent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41" name="CasellaDiTesto 7">
                  <a:extLst>
                    <a:ext uri="{FF2B5EF4-FFF2-40B4-BE49-F238E27FC236}">
                      <a16:creationId xmlns:a16="http://schemas.microsoft.com/office/drawing/2014/main" id="{20404C4C-3A24-40E6-9E03-DD598402A2F0}"/>
                    </a:ext>
                  </a:extLst>
                </p:cNvPr>
                <p:cNvSpPr txBox="1"/>
                <p:nvPr/>
              </p:nvSpPr>
              <p:spPr>
                <a:xfrm>
                  <a:off x="780788" y="2607220"/>
                  <a:ext cx="1224136" cy="448729"/>
                </a:xfrm>
                <a:prstGeom prst="rect">
                  <a:avLst/>
                </a:prstGeom>
                <a:noFill/>
              </p:spPr>
              <p:txBody>
                <a:bodyPr wrap="square" rtlCol="0">
                  <a:spAutoFit/>
                </a:bodyPr>
                <a:lstStyle/>
                <a:p>
                  <a:pPr algn="ctr"/>
                  <a:r>
                    <a:rPr lang="it-IT" sz="1800" b="1" dirty="0"/>
                    <a:t>Window 3</a:t>
                  </a:r>
                </a:p>
              </p:txBody>
            </p:sp>
          </p:grpSp>
        </p:grpSp>
        <mc:AlternateContent xmlns:mc="http://schemas.openxmlformats.org/markup-compatibility/2006" xmlns:a14="http://schemas.microsoft.com/office/drawing/2010/main">
          <mc:Choice Requires="a14">
            <p:sp>
              <p:nvSpPr>
                <p:cNvPr id="21" name="Rectangle 20">
                  <a:extLst>
                    <a:ext uri="{FF2B5EF4-FFF2-40B4-BE49-F238E27FC236}">
                      <a16:creationId xmlns:a16="http://schemas.microsoft.com/office/drawing/2014/main" id="{C8B70B84-877D-4B12-A34C-A70E8DEC61E4}"/>
                    </a:ext>
                  </a:extLst>
                </p:cNvPr>
                <p:cNvSpPr/>
                <p:nvPr/>
              </p:nvSpPr>
              <p:spPr>
                <a:xfrm>
                  <a:off x="791767" y="3313836"/>
                  <a:ext cx="1509964" cy="40735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en-US" sz="1800" i="1" dirty="0" smtClean="0">
                                <a:latin typeface="Cambria Math" panose="02040503050406030204" pitchFamily="18" charset="0"/>
                              </a:rPr>
                            </m:ctrlPr>
                          </m:sSubSupPr>
                          <m:e>
                            <m:sSub>
                              <m:sSubPr>
                                <m:ctrlPr>
                                  <a:rPr lang="en-US" sz="1800" b="0" i="1" dirty="0" smtClean="0">
                                    <a:latin typeface="Cambria Math" panose="02040503050406030204" pitchFamily="18" charset="0"/>
                                  </a:rPr>
                                </m:ctrlPr>
                              </m:sSubPr>
                              <m:e>
                                <m:r>
                                  <a:rPr lang="en-US" sz="1800" b="0" i="1" dirty="0" smtClean="0">
                                    <a:latin typeface="Cambria Math" panose="02040503050406030204" pitchFamily="18" charset="0"/>
                                  </a:rPr>
                                  <m:t>𝑊</m:t>
                                </m:r>
                              </m:e>
                              <m:sub>
                                <m:r>
                                  <a:rPr lang="en-US" sz="1800" b="0" i="1" dirty="0" smtClean="0">
                                    <a:latin typeface="Cambria Math" panose="02040503050406030204" pitchFamily="18" charset="0"/>
                                  </a:rPr>
                                  <m:t>1</m:t>
                                </m:r>
                              </m:sub>
                            </m:sSub>
                            <m:r>
                              <a:rPr lang="en-US" sz="1800" b="0" i="1" dirty="0" smtClean="0">
                                <a:latin typeface="Cambria Math" panose="02040503050406030204" pitchFamily="18" charset="0"/>
                              </a:rPr>
                              <m:t>=</m:t>
                            </m:r>
                            <m:d>
                              <m:dPr>
                                <m:begChr m:val="{"/>
                                <m:endChr m:val="}"/>
                                <m:ctrlPr>
                                  <a:rPr lang="en-US" sz="1800" i="1" dirty="0">
                                    <a:latin typeface="Cambria Math" panose="02040503050406030204" pitchFamily="18" charset="0"/>
                                  </a:rPr>
                                </m:ctrlPr>
                              </m:dPr>
                              <m:e>
                                <m:sSub>
                                  <m:sSubPr>
                                    <m:ctrlPr>
                                      <a:rPr lang="en-US" sz="1800" b="0" i="1" dirty="0" smtClean="0">
                                        <a:latin typeface="Cambria Math" panose="02040503050406030204" pitchFamily="18" charset="0"/>
                                      </a:rPr>
                                    </m:ctrlPr>
                                  </m:sSubPr>
                                  <m:e>
                                    <m:r>
                                      <a:rPr lang="en-US" sz="1800" i="1" dirty="0" smtClean="0">
                                        <a:latin typeface="Cambria Math" panose="02040503050406030204" pitchFamily="18" charset="0"/>
                                      </a:rPr>
                                      <m:t>𝑥</m:t>
                                    </m:r>
                                  </m:e>
                                  <m:sub>
                                    <m:r>
                                      <a:rPr lang="en-US" sz="1800" b="0" i="1" dirty="0" smtClean="0">
                                        <a:latin typeface="Cambria Math" panose="02040503050406030204" pitchFamily="18" charset="0"/>
                                      </a:rPr>
                                      <m:t>𝑖</m:t>
                                    </m:r>
                                  </m:sub>
                                </m:sSub>
                              </m:e>
                            </m:d>
                          </m:e>
                          <m:sub>
                            <m:r>
                              <a:rPr lang="en-US" sz="1800" i="1" dirty="0">
                                <a:latin typeface="Cambria Math" panose="02040503050406030204" pitchFamily="18" charset="0"/>
                              </a:rPr>
                              <m:t>𝑖</m:t>
                            </m:r>
                            <m:r>
                              <a:rPr lang="en-US" sz="1800" i="1" dirty="0">
                                <a:latin typeface="Cambria Math" panose="02040503050406030204" pitchFamily="18" charset="0"/>
                              </a:rPr>
                              <m:t>=1</m:t>
                            </m:r>
                          </m:sub>
                          <m:sup>
                            <m:sSub>
                              <m:sSubPr>
                                <m:ctrlPr>
                                  <a:rPr lang="en-US" sz="1800" b="0" i="1" dirty="0" smtClean="0">
                                    <a:latin typeface="Cambria Math" panose="02040503050406030204" pitchFamily="18" charset="0"/>
                                  </a:rPr>
                                </m:ctrlPr>
                              </m:sSubPr>
                              <m:e>
                                <m:r>
                                  <a:rPr lang="en-US" sz="1800" b="0" i="1" dirty="0" smtClean="0">
                                    <a:latin typeface="Cambria Math" panose="02040503050406030204" pitchFamily="18" charset="0"/>
                                  </a:rPr>
                                  <m:t>𝑛</m:t>
                                </m:r>
                              </m:e>
                              <m:sub>
                                <m:r>
                                  <a:rPr lang="en-US" sz="1800" b="0" i="1" dirty="0" smtClean="0">
                                    <a:latin typeface="Cambria Math" panose="02040503050406030204" pitchFamily="18" charset="0"/>
                                  </a:rPr>
                                  <m:t>𝑤</m:t>
                                </m:r>
                              </m:sub>
                            </m:sSub>
                          </m:sup>
                        </m:sSubSup>
                      </m:oMath>
                    </m:oMathPara>
                  </a14:m>
                  <a:endParaRPr lang="en-GB" sz="1800" dirty="0"/>
                </a:p>
              </p:txBody>
            </p:sp>
          </mc:Choice>
          <mc:Fallback xmlns="">
            <p:sp>
              <p:nvSpPr>
                <p:cNvPr id="21" name="Rectangle 20">
                  <a:extLst>
                    <a:ext uri="{FF2B5EF4-FFF2-40B4-BE49-F238E27FC236}">
                      <a16:creationId xmlns:a16="http://schemas.microsoft.com/office/drawing/2014/main" id="{C8B70B84-877D-4B12-A34C-A70E8DEC61E4}"/>
                    </a:ext>
                  </a:extLst>
                </p:cNvPr>
                <p:cNvSpPr>
                  <a:spLocks noRot="1" noChangeAspect="1" noMove="1" noResize="1" noEditPoints="1" noAdjustHandles="1" noChangeArrowheads="1" noChangeShapeType="1" noTextEdit="1"/>
                </p:cNvSpPr>
                <p:nvPr/>
              </p:nvSpPr>
              <p:spPr>
                <a:xfrm>
                  <a:off x="791767" y="3313836"/>
                  <a:ext cx="1509964" cy="407356"/>
                </a:xfrm>
                <a:prstGeom prst="rect">
                  <a:avLst/>
                </a:prstGeom>
                <a:blipFill>
                  <a:blip r:embed="rId3"/>
                  <a:stretch>
                    <a:fillRect b="-606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4" name="Rectangle 43">
                  <a:extLst>
                    <a:ext uri="{FF2B5EF4-FFF2-40B4-BE49-F238E27FC236}">
                      <a16:creationId xmlns:a16="http://schemas.microsoft.com/office/drawing/2014/main" id="{0B1A3688-CFD1-4989-99F5-974361ABB3D1}"/>
                    </a:ext>
                  </a:extLst>
                </p:cNvPr>
                <p:cNvSpPr/>
                <p:nvPr/>
              </p:nvSpPr>
              <p:spPr>
                <a:xfrm>
                  <a:off x="2848951" y="3313836"/>
                  <a:ext cx="1874936" cy="46378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en-US" sz="1800" i="1" dirty="0" smtClean="0">
                                <a:latin typeface="Cambria Math" panose="02040503050406030204" pitchFamily="18" charset="0"/>
                              </a:rPr>
                            </m:ctrlPr>
                          </m:sSubSupPr>
                          <m:e>
                            <m:sSub>
                              <m:sSubPr>
                                <m:ctrlPr>
                                  <a:rPr lang="en-US" sz="1800" b="0" i="1" dirty="0" smtClean="0">
                                    <a:latin typeface="Cambria Math" panose="02040503050406030204" pitchFamily="18" charset="0"/>
                                  </a:rPr>
                                </m:ctrlPr>
                              </m:sSubPr>
                              <m:e>
                                <m:r>
                                  <a:rPr lang="en-US" sz="1800" b="0" i="1" dirty="0" smtClean="0">
                                    <a:latin typeface="Cambria Math" panose="02040503050406030204" pitchFamily="18" charset="0"/>
                                  </a:rPr>
                                  <m:t>𝑊</m:t>
                                </m:r>
                              </m:e>
                              <m:sub>
                                <m:r>
                                  <a:rPr lang="en-US" sz="1800" b="0" i="1" dirty="0" smtClean="0">
                                    <a:latin typeface="Cambria Math" panose="02040503050406030204" pitchFamily="18" charset="0"/>
                                  </a:rPr>
                                  <m:t>2</m:t>
                                </m:r>
                              </m:sub>
                            </m:sSub>
                            <m:r>
                              <a:rPr lang="en-US" sz="1800" b="0" i="1" dirty="0" smtClean="0">
                                <a:latin typeface="Cambria Math" panose="02040503050406030204" pitchFamily="18" charset="0"/>
                              </a:rPr>
                              <m:t>=</m:t>
                            </m:r>
                            <m:d>
                              <m:dPr>
                                <m:begChr m:val="{"/>
                                <m:endChr m:val="}"/>
                                <m:ctrlPr>
                                  <a:rPr lang="en-US" sz="1800" i="1" dirty="0">
                                    <a:latin typeface="Cambria Math" panose="02040503050406030204" pitchFamily="18" charset="0"/>
                                  </a:rPr>
                                </m:ctrlPr>
                              </m:dPr>
                              <m:e>
                                <m:sSub>
                                  <m:sSubPr>
                                    <m:ctrlPr>
                                      <a:rPr lang="en-US" sz="1800" i="1" dirty="0">
                                        <a:latin typeface="Cambria Math" panose="02040503050406030204" pitchFamily="18" charset="0"/>
                                      </a:rPr>
                                    </m:ctrlPr>
                                  </m:sSubPr>
                                  <m:e>
                                    <m:r>
                                      <a:rPr lang="en-US" sz="1800" i="1" dirty="0">
                                        <a:latin typeface="Cambria Math" panose="02040503050406030204" pitchFamily="18" charset="0"/>
                                      </a:rPr>
                                      <m:t>𝑥</m:t>
                                    </m:r>
                                  </m:e>
                                  <m:sub>
                                    <m:r>
                                      <a:rPr lang="en-US" sz="1800" i="1" dirty="0">
                                        <a:latin typeface="Cambria Math" panose="02040503050406030204" pitchFamily="18" charset="0"/>
                                      </a:rPr>
                                      <m:t>𝑖</m:t>
                                    </m:r>
                                  </m:sub>
                                </m:sSub>
                              </m:e>
                            </m:d>
                          </m:e>
                          <m:sub>
                            <m:r>
                              <a:rPr lang="en-US" sz="1800" i="1" dirty="0">
                                <a:latin typeface="Cambria Math" panose="02040503050406030204" pitchFamily="18" charset="0"/>
                              </a:rPr>
                              <m:t>𝑖</m:t>
                            </m:r>
                            <m:r>
                              <a:rPr lang="en-US" sz="1800" i="1" dirty="0">
                                <a:latin typeface="Cambria Math" panose="02040503050406030204" pitchFamily="18" charset="0"/>
                              </a:rPr>
                              <m:t>=</m:t>
                            </m:r>
                            <m:sSub>
                              <m:sSubPr>
                                <m:ctrlPr>
                                  <a:rPr lang="en-US" sz="1800" i="1" dirty="0">
                                    <a:latin typeface="Cambria Math" panose="02040503050406030204" pitchFamily="18" charset="0"/>
                                  </a:rPr>
                                </m:ctrlPr>
                              </m:sSubPr>
                              <m:e>
                                <m:r>
                                  <a:rPr lang="en-US" sz="1800" i="1" dirty="0">
                                    <a:latin typeface="Cambria Math" panose="02040503050406030204" pitchFamily="18" charset="0"/>
                                  </a:rPr>
                                  <m:t>𝑛</m:t>
                                </m:r>
                              </m:e>
                              <m:sub>
                                <m:r>
                                  <a:rPr lang="en-US" sz="1800" i="1" dirty="0">
                                    <a:latin typeface="Cambria Math" panose="02040503050406030204" pitchFamily="18" charset="0"/>
                                  </a:rPr>
                                  <m:t>𝑤</m:t>
                                </m:r>
                              </m:sub>
                            </m:sSub>
                            <m:r>
                              <a:rPr lang="en-US" sz="1800" b="0" i="1" dirty="0" smtClean="0">
                                <a:latin typeface="Cambria Math" panose="02040503050406030204" pitchFamily="18" charset="0"/>
                              </a:rPr>
                              <m:t>+1</m:t>
                            </m:r>
                          </m:sub>
                          <m:sup>
                            <m:sSub>
                              <m:sSubPr>
                                <m:ctrlPr>
                                  <a:rPr lang="en-US" sz="1800" i="1" dirty="0">
                                    <a:latin typeface="Cambria Math" panose="02040503050406030204" pitchFamily="18" charset="0"/>
                                  </a:rPr>
                                </m:ctrlPr>
                              </m:sSubPr>
                              <m:e>
                                <m:r>
                                  <a:rPr lang="en-US" sz="1800" b="0" i="1" dirty="0" smtClean="0">
                                    <a:latin typeface="Cambria Math" panose="02040503050406030204" pitchFamily="18" charset="0"/>
                                  </a:rPr>
                                  <m:t>2</m:t>
                                </m:r>
                                <m:r>
                                  <a:rPr lang="en-US" sz="1800" i="1" dirty="0">
                                    <a:latin typeface="Cambria Math" panose="02040503050406030204" pitchFamily="18" charset="0"/>
                                  </a:rPr>
                                  <m:t>𝑛</m:t>
                                </m:r>
                              </m:e>
                              <m:sub>
                                <m:r>
                                  <a:rPr lang="en-US" sz="1800" i="1" dirty="0">
                                    <a:latin typeface="Cambria Math" panose="02040503050406030204" pitchFamily="18" charset="0"/>
                                  </a:rPr>
                                  <m:t>𝑤</m:t>
                                </m:r>
                              </m:sub>
                            </m:sSub>
                          </m:sup>
                        </m:sSubSup>
                      </m:oMath>
                    </m:oMathPara>
                  </a14:m>
                  <a:endParaRPr lang="en-GB" sz="1800" dirty="0"/>
                </a:p>
              </p:txBody>
            </p:sp>
          </mc:Choice>
          <mc:Fallback xmlns="">
            <p:sp>
              <p:nvSpPr>
                <p:cNvPr id="44" name="Rectangle 43">
                  <a:extLst>
                    <a:ext uri="{FF2B5EF4-FFF2-40B4-BE49-F238E27FC236}">
                      <a16:creationId xmlns:a16="http://schemas.microsoft.com/office/drawing/2014/main" id="{0B1A3688-CFD1-4989-99F5-974361ABB3D1}"/>
                    </a:ext>
                  </a:extLst>
                </p:cNvPr>
                <p:cNvSpPr>
                  <a:spLocks noRot="1" noChangeAspect="1" noMove="1" noResize="1" noEditPoints="1" noAdjustHandles="1" noChangeArrowheads="1" noChangeShapeType="1" noTextEdit="1"/>
                </p:cNvSpPr>
                <p:nvPr/>
              </p:nvSpPr>
              <p:spPr>
                <a:xfrm>
                  <a:off x="2848951" y="3313836"/>
                  <a:ext cx="1874936" cy="463781"/>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5" name="Rectangle 44">
                  <a:extLst>
                    <a:ext uri="{FF2B5EF4-FFF2-40B4-BE49-F238E27FC236}">
                      <a16:creationId xmlns:a16="http://schemas.microsoft.com/office/drawing/2014/main" id="{D6ACE090-97CC-424D-A2CB-E254FBBA806B}"/>
                    </a:ext>
                  </a:extLst>
                </p:cNvPr>
                <p:cNvSpPr/>
                <p:nvPr/>
              </p:nvSpPr>
              <p:spPr>
                <a:xfrm>
                  <a:off x="4890619" y="3313836"/>
                  <a:ext cx="1972720" cy="46378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en-US" sz="1800" i="1" dirty="0" smtClean="0">
                                <a:latin typeface="Cambria Math" panose="02040503050406030204" pitchFamily="18" charset="0"/>
                              </a:rPr>
                            </m:ctrlPr>
                          </m:sSubSupPr>
                          <m:e>
                            <m:sSub>
                              <m:sSubPr>
                                <m:ctrlPr>
                                  <a:rPr lang="en-US" sz="1800" b="0" i="1" dirty="0" smtClean="0">
                                    <a:latin typeface="Cambria Math" panose="02040503050406030204" pitchFamily="18" charset="0"/>
                                  </a:rPr>
                                </m:ctrlPr>
                              </m:sSubPr>
                              <m:e>
                                <m:r>
                                  <a:rPr lang="en-US" sz="1800" b="0" i="1" dirty="0" smtClean="0">
                                    <a:latin typeface="Cambria Math" panose="02040503050406030204" pitchFamily="18" charset="0"/>
                                  </a:rPr>
                                  <m:t>𝑊</m:t>
                                </m:r>
                              </m:e>
                              <m:sub>
                                <m:r>
                                  <a:rPr lang="en-US" sz="1800" b="0" i="1" dirty="0" smtClean="0">
                                    <a:latin typeface="Cambria Math" panose="02040503050406030204" pitchFamily="18" charset="0"/>
                                  </a:rPr>
                                  <m:t>3</m:t>
                                </m:r>
                              </m:sub>
                            </m:sSub>
                            <m:r>
                              <a:rPr lang="en-US" sz="1800" b="0" i="1" dirty="0" smtClean="0">
                                <a:latin typeface="Cambria Math" panose="02040503050406030204" pitchFamily="18" charset="0"/>
                              </a:rPr>
                              <m:t>=</m:t>
                            </m:r>
                            <m:d>
                              <m:dPr>
                                <m:begChr m:val="{"/>
                                <m:endChr m:val="}"/>
                                <m:ctrlPr>
                                  <a:rPr lang="en-US" sz="1800" i="1" dirty="0">
                                    <a:latin typeface="Cambria Math" panose="02040503050406030204" pitchFamily="18" charset="0"/>
                                  </a:rPr>
                                </m:ctrlPr>
                              </m:dPr>
                              <m:e>
                                <m:sSub>
                                  <m:sSubPr>
                                    <m:ctrlPr>
                                      <a:rPr lang="en-US" sz="1800" i="1" dirty="0">
                                        <a:latin typeface="Cambria Math" panose="02040503050406030204" pitchFamily="18" charset="0"/>
                                      </a:rPr>
                                    </m:ctrlPr>
                                  </m:sSubPr>
                                  <m:e>
                                    <m:r>
                                      <a:rPr lang="en-US" sz="1800" i="1" dirty="0">
                                        <a:latin typeface="Cambria Math" panose="02040503050406030204" pitchFamily="18" charset="0"/>
                                      </a:rPr>
                                      <m:t>𝑥</m:t>
                                    </m:r>
                                  </m:e>
                                  <m:sub>
                                    <m:r>
                                      <a:rPr lang="en-US" sz="1800" i="1" dirty="0">
                                        <a:latin typeface="Cambria Math" panose="02040503050406030204" pitchFamily="18" charset="0"/>
                                      </a:rPr>
                                      <m:t>𝑖</m:t>
                                    </m:r>
                                  </m:sub>
                                </m:sSub>
                              </m:e>
                            </m:d>
                          </m:e>
                          <m:sub>
                            <m:r>
                              <a:rPr lang="en-US" sz="1800" i="1" dirty="0">
                                <a:latin typeface="Cambria Math" panose="02040503050406030204" pitchFamily="18" charset="0"/>
                              </a:rPr>
                              <m:t>𝑖</m:t>
                            </m:r>
                            <m:r>
                              <a:rPr lang="en-US" sz="1800" i="1" dirty="0">
                                <a:latin typeface="Cambria Math" panose="02040503050406030204" pitchFamily="18" charset="0"/>
                              </a:rPr>
                              <m:t>=</m:t>
                            </m:r>
                            <m:sSub>
                              <m:sSubPr>
                                <m:ctrlPr>
                                  <a:rPr lang="en-US" sz="1800" i="1" dirty="0">
                                    <a:latin typeface="Cambria Math" panose="02040503050406030204" pitchFamily="18" charset="0"/>
                                  </a:rPr>
                                </m:ctrlPr>
                              </m:sSubPr>
                              <m:e>
                                <m:r>
                                  <a:rPr lang="en-US" sz="1800" b="0" i="1" dirty="0" smtClean="0">
                                    <a:latin typeface="Cambria Math" panose="02040503050406030204" pitchFamily="18" charset="0"/>
                                  </a:rPr>
                                  <m:t>2</m:t>
                                </m:r>
                                <m:r>
                                  <a:rPr lang="en-US" sz="1800" i="1" dirty="0">
                                    <a:latin typeface="Cambria Math" panose="02040503050406030204" pitchFamily="18" charset="0"/>
                                  </a:rPr>
                                  <m:t>𝑛</m:t>
                                </m:r>
                              </m:e>
                              <m:sub>
                                <m:r>
                                  <a:rPr lang="en-US" sz="1800" i="1" dirty="0">
                                    <a:latin typeface="Cambria Math" panose="02040503050406030204" pitchFamily="18" charset="0"/>
                                  </a:rPr>
                                  <m:t>𝑤</m:t>
                                </m:r>
                              </m:sub>
                            </m:sSub>
                            <m:r>
                              <a:rPr lang="en-US" sz="1800" b="0" i="1" dirty="0" smtClean="0">
                                <a:latin typeface="Cambria Math" panose="02040503050406030204" pitchFamily="18" charset="0"/>
                              </a:rPr>
                              <m:t>+1</m:t>
                            </m:r>
                          </m:sub>
                          <m:sup>
                            <m:sSub>
                              <m:sSubPr>
                                <m:ctrlPr>
                                  <a:rPr lang="en-US" sz="1800" i="1" dirty="0">
                                    <a:latin typeface="Cambria Math" panose="02040503050406030204" pitchFamily="18" charset="0"/>
                                  </a:rPr>
                                </m:ctrlPr>
                              </m:sSubPr>
                              <m:e>
                                <m:r>
                                  <a:rPr lang="en-US" sz="1800" b="0" i="1" dirty="0" smtClean="0">
                                    <a:latin typeface="Cambria Math" panose="02040503050406030204" pitchFamily="18" charset="0"/>
                                  </a:rPr>
                                  <m:t>3</m:t>
                                </m:r>
                                <m:r>
                                  <a:rPr lang="en-US" sz="1800" i="1" dirty="0">
                                    <a:latin typeface="Cambria Math" panose="02040503050406030204" pitchFamily="18" charset="0"/>
                                  </a:rPr>
                                  <m:t>𝑛</m:t>
                                </m:r>
                              </m:e>
                              <m:sub>
                                <m:r>
                                  <a:rPr lang="en-US" sz="1800" i="1" dirty="0">
                                    <a:latin typeface="Cambria Math" panose="02040503050406030204" pitchFamily="18" charset="0"/>
                                  </a:rPr>
                                  <m:t>𝑤</m:t>
                                </m:r>
                              </m:sub>
                            </m:sSub>
                          </m:sup>
                        </m:sSubSup>
                      </m:oMath>
                    </m:oMathPara>
                  </a14:m>
                  <a:endParaRPr lang="en-GB" sz="1800" dirty="0"/>
                </a:p>
              </p:txBody>
            </p:sp>
          </mc:Choice>
          <mc:Fallback xmlns="">
            <p:sp>
              <p:nvSpPr>
                <p:cNvPr id="45" name="Rectangle 44">
                  <a:extLst>
                    <a:ext uri="{FF2B5EF4-FFF2-40B4-BE49-F238E27FC236}">
                      <a16:creationId xmlns:a16="http://schemas.microsoft.com/office/drawing/2014/main" id="{D6ACE090-97CC-424D-A2CB-E254FBBA806B}"/>
                    </a:ext>
                  </a:extLst>
                </p:cNvPr>
                <p:cNvSpPr>
                  <a:spLocks noRot="1" noChangeAspect="1" noMove="1" noResize="1" noEditPoints="1" noAdjustHandles="1" noChangeArrowheads="1" noChangeShapeType="1" noTextEdit="1"/>
                </p:cNvSpPr>
                <p:nvPr/>
              </p:nvSpPr>
              <p:spPr>
                <a:xfrm>
                  <a:off x="4890619" y="3313836"/>
                  <a:ext cx="1972720" cy="463781"/>
                </a:xfrm>
                <a:prstGeom prst="rect">
                  <a:avLst/>
                </a:prstGeom>
                <a:blipFill>
                  <a:blip r:embed="rId5"/>
                  <a:stretch>
                    <a:fillRect/>
                  </a:stretch>
                </a:blipFill>
              </p:spPr>
              <p:txBody>
                <a:bodyPr/>
                <a:lstStyle/>
                <a:p>
                  <a:r>
                    <a:rPr lang="en-GB">
                      <a:noFill/>
                    </a:rPr>
                    <a:t> </a:t>
                  </a:r>
                </a:p>
              </p:txBody>
            </p:sp>
          </mc:Fallback>
        </mc:AlternateContent>
      </p:grpSp>
      <p:grpSp>
        <p:nvGrpSpPr>
          <p:cNvPr id="25" name="Group 24">
            <a:extLst>
              <a:ext uri="{FF2B5EF4-FFF2-40B4-BE49-F238E27FC236}">
                <a16:creationId xmlns:a16="http://schemas.microsoft.com/office/drawing/2014/main" id="{7E817115-7F82-450E-A129-64DA989BE9BA}"/>
              </a:ext>
            </a:extLst>
          </p:cNvPr>
          <p:cNvGrpSpPr/>
          <p:nvPr/>
        </p:nvGrpSpPr>
        <p:grpSpPr>
          <a:xfrm>
            <a:off x="181446" y="3177418"/>
            <a:ext cx="8620961" cy="1644864"/>
            <a:chOff x="181446" y="3550535"/>
            <a:chExt cx="8620961" cy="1644864"/>
          </a:xfrm>
        </p:grpSpPr>
        <p:grpSp>
          <p:nvGrpSpPr>
            <p:cNvPr id="23" name="Group 22">
              <a:extLst>
                <a:ext uri="{FF2B5EF4-FFF2-40B4-BE49-F238E27FC236}">
                  <a16:creationId xmlns:a16="http://schemas.microsoft.com/office/drawing/2014/main" id="{C2E543E7-FA98-47D7-A89A-C35A01EB07BE}"/>
                </a:ext>
              </a:extLst>
            </p:cNvPr>
            <p:cNvGrpSpPr/>
            <p:nvPr/>
          </p:nvGrpSpPr>
          <p:grpSpPr>
            <a:xfrm>
              <a:off x="181446" y="3550535"/>
              <a:ext cx="8620961" cy="1644864"/>
              <a:chOff x="139404" y="3550535"/>
              <a:chExt cx="8620961" cy="1644864"/>
            </a:xfrm>
          </p:grpSpPr>
          <p:grpSp>
            <p:nvGrpSpPr>
              <p:cNvPr id="17" name="Group 16">
                <a:extLst>
                  <a:ext uri="{FF2B5EF4-FFF2-40B4-BE49-F238E27FC236}">
                    <a16:creationId xmlns:a16="http://schemas.microsoft.com/office/drawing/2014/main" id="{4549A4EC-3BB8-46AD-B885-2397BC635CAA}"/>
                  </a:ext>
                </a:extLst>
              </p:cNvPr>
              <p:cNvGrpSpPr/>
              <p:nvPr/>
            </p:nvGrpSpPr>
            <p:grpSpPr>
              <a:xfrm>
                <a:off x="575441" y="4035972"/>
                <a:ext cx="7993117" cy="798785"/>
                <a:chOff x="788276" y="4230414"/>
                <a:chExt cx="7993117" cy="1566042"/>
              </a:xfrm>
            </p:grpSpPr>
            <p:cxnSp>
              <p:nvCxnSpPr>
                <p:cNvPr id="14" name="Straight Arrow Connector 13">
                  <a:extLst>
                    <a:ext uri="{FF2B5EF4-FFF2-40B4-BE49-F238E27FC236}">
                      <a16:creationId xmlns:a16="http://schemas.microsoft.com/office/drawing/2014/main" id="{58815F49-7E4D-4DFC-8FF4-48DFAEC0F875}"/>
                    </a:ext>
                  </a:extLst>
                </p:cNvPr>
                <p:cNvCxnSpPr/>
                <p:nvPr/>
              </p:nvCxnSpPr>
              <p:spPr>
                <a:xfrm flipV="1">
                  <a:off x="793531" y="4230414"/>
                  <a:ext cx="0" cy="1560786"/>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24C5F7C4-96CE-4D4E-91BE-EA6A6F040A99}"/>
                    </a:ext>
                  </a:extLst>
                </p:cNvPr>
                <p:cNvCxnSpPr/>
                <p:nvPr/>
              </p:nvCxnSpPr>
              <p:spPr>
                <a:xfrm>
                  <a:off x="788276" y="5796456"/>
                  <a:ext cx="799311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8" name="TextBox 17">
                <a:extLst>
                  <a:ext uri="{FF2B5EF4-FFF2-40B4-BE49-F238E27FC236}">
                    <a16:creationId xmlns:a16="http://schemas.microsoft.com/office/drawing/2014/main" id="{3B009483-AAE2-49CD-A5F5-AE98523BA46A}"/>
                  </a:ext>
                </a:extLst>
              </p:cNvPr>
              <p:cNvSpPr txBox="1"/>
              <p:nvPr/>
            </p:nvSpPr>
            <p:spPr>
              <a:xfrm rot="16200000">
                <a:off x="-498362" y="4188301"/>
                <a:ext cx="1644864" cy="369332"/>
              </a:xfrm>
              <a:prstGeom prst="rect">
                <a:avLst/>
              </a:prstGeom>
              <a:noFill/>
            </p:spPr>
            <p:txBody>
              <a:bodyPr wrap="square" rtlCol="0">
                <a:spAutoFit/>
              </a:bodyPr>
              <a:lstStyle/>
              <a:p>
                <a:pPr algn="ctr"/>
                <a:r>
                  <a:rPr lang="en-GB" sz="1800" b="1" dirty="0"/>
                  <a:t>Feature 1</a:t>
                </a:r>
              </a:p>
            </p:txBody>
          </p:sp>
          <p:sp>
            <p:nvSpPr>
              <p:cNvPr id="19" name="TextBox 18">
                <a:extLst>
                  <a:ext uri="{FF2B5EF4-FFF2-40B4-BE49-F238E27FC236}">
                    <a16:creationId xmlns:a16="http://schemas.microsoft.com/office/drawing/2014/main" id="{C9E57647-0CB3-44E0-8C57-0CF614A585C3}"/>
                  </a:ext>
                </a:extLst>
              </p:cNvPr>
              <p:cNvSpPr txBox="1"/>
              <p:nvPr/>
            </p:nvSpPr>
            <p:spPr>
              <a:xfrm>
                <a:off x="7861739" y="4372967"/>
                <a:ext cx="898626" cy="369332"/>
              </a:xfrm>
              <a:prstGeom prst="rect">
                <a:avLst/>
              </a:prstGeom>
              <a:noFill/>
            </p:spPr>
            <p:txBody>
              <a:bodyPr wrap="square" rtlCol="0">
                <a:spAutoFit/>
              </a:bodyPr>
              <a:lstStyle/>
              <a:p>
                <a:r>
                  <a:rPr lang="en-GB" sz="1800" dirty="0"/>
                  <a:t>Time t</a:t>
                </a:r>
              </a:p>
            </p:txBody>
          </p:sp>
        </p:grpSp>
        <p:sp>
          <p:nvSpPr>
            <p:cNvPr id="24" name="Oval 23">
              <a:extLst>
                <a:ext uri="{FF2B5EF4-FFF2-40B4-BE49-F238E27FC236}">
                  <a16:creationId xmlns:a16="http://schemas.microsoft.com/office/drawing/2014/main" id="{B6EC01CF-85E9-4203-92FF-E9357A0F20C0}"/>
                </a:ext>
              </a:extLst>
            </p:cNvPr>
            <p:cNvSpPr/>
            <p:nvPr/>
          </p:nvSpPr>
          <p:spPr>
            <a:xfrm>
              <a:off x="1546293" y="4528051"/>
              <a:ext cx="112096" cy="1120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52" name="Oval 51">
              <a:extLst>
                <a:ext uri="{FF2B5EF4-FFF2-40B4-BE49-F238E27FC236}">
                  <a16:creationId xmlns:a16="http://schemas.microsoft.com/office/drawing/2014/main" id="{DDBA9929-8478-431E-BE56-A6A29153F13E}"/>
                </a:ext>
              </a:extLst>
            </p:cNvPr>
            <p:cNvSpPr/>
            <p:nvPr/>
          </p:nvSpPr>
          <p:spPr>
            <a:xfrm>
              <a:off x="3595718" y="4439052"/>
              <a:ext cx="112096" cy="1120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53" name="Oval 52">
              <a:extLst>
                <a:ext uri="{FF2B5EF4-FFF2-40B4-BE49-F238E27FC236}">
                  <a16:creationId xmlns:a16="http://schemas.microsoft.com/office/drawing/2014/main" id="{08693044-D21A-453A-AE76-611AA2E9745D}"/>
                </a:ext>
              </a:extLst>
            </p:cNvPr>
            <p:cNvSpPr/>
            <p:nvPr/>
          </p:nvSpPr>
          <p:spPr>
            <a:xfrm>
              <a:off x="5693434" y="4330075"/>
              <a:ext cx="112096" cy="1120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grpSp>
      <p:grpSp>
        <p:nvGrpSpPr>
          <p:cNvPr id="54" name="Group 53">
            <a:extLst>
              <a:ext uri="{FF2B5EF4-FFF2-40B4-BE49-F238E27FC236}">
                <a16:creationId xmlns:a16="http://schemas.microsoft.com/office/drawing/2014/main" id="{052EFFF2-91BD-4C6C-8096-96513371FEB4}"/>
              </a:ext>
            </a:extLst>
          </p:cNvPr>
          <p:cNvGrpSpPr/>
          <p:nvPr/>
        </p:nvGrpSpPr>
        <p:grpSpPr>
          <a:xfrm>
            <a:off x="181446" y="4458959"/>
            <a:ext cx="8620961" cy="1644864"/>
            <a:chOff x="181446" y="3550535"/>
            <a:chExt cx="8620961" cy="1644864"/>
          </a:xfrm>
        </p:grpSpPr>
        <p:grpSp>
          <p:nvGrpSpPr>
            <p:cNvPr id="58" name="Group 57">
              <a:extLst>
                <a:ext uri="{FF2B5EF4-FFF2-40B4-BE49-F238E27FC236}">
                  <a16:creationId xmlns:a16="http://schemas.microsoft.com/office/drawing/2014/main" id="{2FC1CE07-A4D3-40CE-A410-AD797C128F36}"/>
                </a:ext>
              </a:extLst>
            </p:cNvPr>
            <p:cNvGrpSpPr/>
            <p:nvPr/>
          </p:nvGrpSpPr>
          <p:grpSpPr>
            <a:xfrm>
              <a:off x="181446" y="3550535"/>
              <a:ext cx="8620961" cy="1644864"/>
              <a:chOff x="139404" y="3550535"/>
              <a:chExt cx="8620961" cy="1644864"/>
            </a:xfrm>
          </p:grpSpPr>
          <p:grpSp>
            <p:nvGrpSpPr>
              <p:cNvPr id="62" name="Group 61">
                <a:extLst>
                  <a:ext uri="{FF2B5EF4-FFF2-40B4-BE49-F238E27FC236}">
                    <a16:creationId xmlns:a16="http://schemas.microsoft.com/office/drawing/2014/main" id="{8D89B800-84BC-4C16-9B03-928AE213A06B}"/>
                  </a:ext>
                </a:extLst>
              </p:cNvPr>
              <p:cNvGrpSpPr/>
              <p:nvPr/>
            </p:nvGrpSpPr>
            <p:grpSpPr>
              <a:xfrm>
                <a:off x="575441" y="4035972"/>
                <a:ext cx="7993117" cy="798785"/>
                <a:chOff x="788276" y="4230414"/>
                <a:chExt cx="7993117" cy="1566042"/>
              </a:xfrm>
            </p:grpSpPr>
            <p:cxnSp>
              <p:nvCxnSpPr>
                <p:cNvPr id="65" name="Straight Arrow Connector 64">
                  <a:extLst>
                    <a:ext uri="{FF2B5EF4-FFF2-40B4-BE49-F238E27FC236}">
                      <a16:creationId xmlns:a16="http://schemas.microsoft.com/office/drawing/2014/main" id="{34BE6310-78B0-4243-BFF8-DB093F0211BE}"/>
                    </a:ext>
                  </a:extLst>
                </p:cNvPr>
                <p:cNvCxnSpPr/>
                <p:nvPr/>
              </p:nvCxnSpPr>
              <p:spPr>
                <a:xfrm flipV="1">
                  <a:off x="793531" y="4230414"/>
                  <a:ext cx="0" cy="1560786"/>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66" name="Straight Arrow Connector 65">
                  <a:extLst>
                    <a:ext uri="{FF2B5EF4-FFF2-40B4-BE49-F238E27FC236}">
                      <a16:creationId xmlns:a16="http://schemas.microsoft.com/office/drawing/2014/main" id="{689D0935-E24C-4CEF-A5F1-A39CA43C374E}"/>
                    </a:ext>
                  </a:extLst>
                </p:cNvPr>
                <p:cNvCxnSpPr/>
                <p:nvPr/>
              </p:nvCxnSpPr>
              <p:spPr>
                <a:xfrm>
                  <a:off x="788276" y="5796456"/>
                  <a:ext cx="799311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75663BA3-5685-445D-9EF8-49FE6D14A785}"/>
                  </a:ext>
                </a:extLst>
              </p:cNvPr>
              <p:cNvSpPr txBox="1"/>
              <p:nvPr/>
            </p:nvSpPr>
            <p:spPr>
              <a:xfrm rot="16200000">
                <a:off x="-498362" y="4188301"/>
                <a:ext cx="1644864" cy="369332"/>
              </a:xfrm>
              <a:prstGeom prst="rect">
                <a:avLst/>
              </a:prstGeom>
              <a:noFill/>
            </p:spPr>
            <p:txBody>
              <a:bodyPr wrap="square" rtlCol="0">
                <a:spAutoFit/>
              </a:bodyPr>
              <a:lstStyle/>
              <a:p>
                <a:pPr algn="ctr"/>
                <a:r>
                  <a:rPr lang="en-GB" sz="1800" b="1" dirty="0"/>
                  <a:t>Feature 2</a:t>
                </a:r>
              </a:p>
            </p:txBody>
          </p:sp>
          <p:sp>
            <p:nvSpPr>
              <p:cNvPr id="64" name="TextBox 63">
                <a:extLst>
                  <a:ext uri="{FF2B5EF4-FFF2-40B4-BE49-F238E27FC236}">
                    <a16:creationId xmlns:a16="http://schemas.microsoft.com/office/drawing/2014/main" id="{FD3F7B32-D8EF-4F59-A2E8-1C32A6F1581A}"/>
                  </a:ext>
                </a:extLst>
              </p:cNvPr>
              <p:cNvSpPr txBox="1"/>
              <p:nvPr/>
            </p:nvSpPr>
            <p:spPr>
              <a:xfrm>
                <a:off x="7861739" y="4372967"/>
                <a:ext cx="898626" cy="369332"/>
              </a:xfrm>
              <a:prstGeom prst="rect">
                <a:avLst/>
              </a:prstGeom>
              <a:noFill/>
            </p:spPr>
            <p:txBody>
              <a:bodyPr wrap="square" rtlCol="0">
                <a:spAutoFit/>
              </a:bodyPr>
              <a:lstStyle/>
              <a:p>
                <a:r>
                  <a:rPr lang="en-GB" sz="1800" dirty="0"/>
                  <a:t>Time t</a:t>
                </a:r>
              </a:p>
            </p:txBody>
          </p:sp>
        </p:grpSp>
        <p:sp>
          <p:nvSpPr>
            <p:cNvPr id="59" name="Star: 5 Points 58">
              <a:extLst>
                <a:ext uri="{FF2B5EF4-FFF2-40B4-BE49-F238E27FC236}">
                  <a16:creationId xmlns:a16="http://schemas.microsoft.com/office/drawing/2014/main" id="{E2AA2F6E-575F-481B-8FF0-EEF143E5C2CB}"/>
                </a:ext>
              </a:extLst>
            </p:cNvPr>
            <p:cNvSpPr/>
            <p:nvPr/>
          </p:nvSpPr>
          <p:spPr>
            <a:xfrm>
              <a:off x="1525273" y="3997279"/>
              <a:ext cx="182880" cy="182880"/>
            </a:xfrm>
            <a:prstGeom prst="star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60" name="Star: 5 Points 59">
              <a:extLst>
                <a:ext uri="{FF2B5EF4-FFF2-40B4-BE49-F238E27FC236}">
                  <a16:creationId xmlns:a16="http://schemas.microsoft.com/office/drawing/2014/main" id="{B2FF9108-B1ED-4E8E-A575-E8B4E91F23D7}"/>
                </a:ext>
              </a:extLst>
            </p:cNvPr>
            <p:cNvSpPr/>
            <p:nvPr/>
          </p:nvSpPr>
          <p:spPr>
            <a:xfrm>
              <a:off x="3574698" y="4276141"/>
              <a:ext cx="182880" cy="182880"/>
            </a:xfrm>
            <a:prstGeom prst="star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61" name="Star: 5 Points 60">
              <a:extLst>
                <a:ext uri="{FF2B5EF4-FFF2-40B4-BE49-F238E27FC236}">
                  <a16:creationId xmlns:a16="http://schemas.microsoft.com/office/drawing/2014/main" id="{19A61FE6-5EEF-4E2D-B261-20F794F66DAC}"/>
                </a:ext>
              </a:extLst>
            </p:cNvPr>
            <p:cNvSpPr/>
            <p:nvPr/>
          </p:nvSpPr>
          <p:spPr>
            <a:xfrm>
              <a:off x="5672414" y="4545538"/>
              <a:ext cx="182880" cy="182880"/>
            </a:xfrm>
            <a:prstGeom prst="star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grpSp>
      <p:sp>
        <p:nvSpPr>
          <p:cNvPr id="67" name="CasellaDiTesto 6">
            <a:extLst>
              <a:ext uri="{FF2B5EF4-FFF2-40B4-BE49-F238E27FC236}">
                <a16:creationId xmlns:a16="http://schemas.microsoft.com/office/drawing/2014/main" id="{E5D2736F-FDB5-40D2-978C-3960AFC2F60D}"/>
              </a:ext>
            </a:extLst>
          </p:cNvPr>
          <p:cNvSpPr txBox="1"/>
          <p:nvPr/>
        </p:nvSpPr>
        <p:spPr>
          <a:xfrm>
            <a:off x="3738065" y="5551041"/>
            <a:ext cx="1667870" cy="523220"/>
          </a:xfrm>
          <a:prstGeom prst="rect">
            <a:avLst/>
          </a:prstGeom>
          <a:noFill/>
        </p:spPr>
        <p:txBody>
          <a:bodyPr wrap="square" rtlCol="0">
            <a:spAutoFit/>
          </a:bodyPr>
          <a:lstStyle/>
          <a:p>
            <a:pPr algn="ctr"/>
            <a:r>
              <a:rPr lang="it-IT" sz="2800" b="1" dirty="0"/>
              <a:t>…</a:t>
            </a:r>
          </a:p>
        </p:txBody>
      </p:sp>
    </p:spTree>
    <p:extLst>
      <p:ext uri="{BB962C8B-B14F-4D97-AF65-F5344CB8AC3E}">
        <p14:creationId xmlns:p14="http://schemas.microsoft.com/office/powerpoint/2010/main" val="8513307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C1537F2-B918-6974-76DD-8A282584F732}"/>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1CBB879D-97B8-464F-AD88-EE6D981BBF80}"/>
              </a:ext>
            </a:extLst>
          </p:cNvPr>
          <p:cNvSpPr>
            <a:spLocks noGrp="1"/>
          </p:cNvSpPr>
          <p:nvPr>
            <p:ph type="sldNum" sz="quarter" idx="10"/>
          </p:nvPr>
        </p:nvSpPr>
        <p:spPr/>
        <p:txBody>
          <a:bodyPr/>
          <a:lstStyle/>
          <a:p>
            <a:fld id="{6CF46B70-BEEE-447A-8354-9995F2AD6C56}" type="slidenum">
              <a:rPr lang="en-US" smtClean="0"/>
              <a:pPr/>
              <a:t>32</a:t>
            </a:fld>
            <a:endParaRPr lang="en-US" dirty="0"/>
          </a:p>
        </p:txBody>
      </p:sp>
      <p:sp>
        <p:nvSpPr>
          <p:cNvPr id="2" name="Title 1">
            <a:extLst>
              <a:ext uri="{FF2B5EF4-FFF2-40B4-BE49-F238E27FC236}">
                <a16:creationId xmlns:a16="http://schemas.microsoft.com/office/drawing/2014/main" id="{912B09BA-BE0F-4F8E-AC89-125BF45981DF}"/>
              </a:ext>
            </a:extLst>
          </p:cNvPr>
          <p:cNvSpPr>
            <a:spLocks noGrp="1"/>
          </p:cNvSpPr>
          <p:nvPr>
            <p:ph type="title"/>
          </p:nvPr>
        </p:nvSpPr>
        <p:spPr/>
        <p:txBody>
          <a:bodyPr/>
          <a:lstStyle/>
          <a:p>
            <a:r>
              <a:rPr lang="en-GB" dirty="0"/>
              <a:t>Feature Extraction</a:t>
            </a:r>
          </a:p>
        </p:txBody>
      </p:sp>
      <p:grpSp>
        <p:nvGrpSpPr>
          <p:cNvPr id="42" name="Group 41">
            <a:extLst>
              <a:ext uri="{FF2B5EF4-FFF2-40B4-BE49-F238E27FC236}">
                <a16:creationId xmlns:a16="http://schemas.microsoft.com/office/drawing/2014/main" id="{54480FBA-5C4E-4EA2-B0CA-87E539ED3BD6}"/>
              </a:ext>
            </a:extLst>
          </p:cNvPr>
          <p:cNvGrpSpPr/>
          <p:nvPr/>
        </p:nvGrpSpPr>
        <p:grpSpPr>
          <a:xfrm>
            <a:off x="706376" y="1916671"/>
            <a:ext cx="7731248" cy="584775"/>
            <a:chOff x="780983" y="3087963"/>
            <a:chExt cx="5006789" cy="584775"/>
          </a:xfrm>
        </p:grpSpPr>
        <p:sp>
          <p:nvSpPr>
            <p:cNvPr id="10" name="CasellaDiTesto 6">
              <a:extLst>
                <a:ext uri="{FF2B5EF4-FFF2-40B4-BE49-F238E27FC236}">
                  <a16:creationId xmlns:a16="http://schemas.microsoft.com/office/drawing/2014/main" id="{6FCE8298-944C-4330-A9F4-F8E153074482}"/>
                </a:ext>
              </a:extLst>
            </p:cNvPr>
            <p:cNvSpPr txBox="1"/>
            <p:nvPr/>
          </p:nvSpPr>
          <p:spPr>
            <a:xfrm>
              <a:off x="4707652" y="3087963"/>
              <a:ext cx="1080120" cy="584775"/>
            </a:xfrm>
            <a:prstGeom prst="rect">
              <a:avLst/>
            </a:prstGeom>
            <a:noFill/>
          </p:spPr>
          <p:txBody>
            <a:bodyPr wrap="square" rtlCol="0">
              <a:spAutoFit/>
            </a:bodyPr>
            <a:lstStyle/>
            <a:p>
              <a:pPr algn="ctr"/>
              <a:r>
                <a:rPr lang="it-IT" sz="3200" b="1" dirty="0">
                  <a:solidFill>
                    <a:schemeClr val="accent1"/>
                  </a:solidFill>
                </a:rPr>
                <a:t>…</a:t>
              </a:r>
            </a:p>
          </p:txBody>
        </p:sp>
        <p:grpSp>
          <p:nvGrpSpPr>
            <p:cNvPr id="20" name="Group 19">
              <a:extLst>
                <a:ext uri="{FF2B5EF4-FFF2-40B4-BE49-F238E27FC236}">
                  <a16:creationId xmlns:a16="http://schemas.microsoft.com/office/drawing/2014/main" id="{73BEC7F4-95B6-459B-8EBC-12705008AA8F}"/>
                </a:ext>
              </a:extLst>
            </p:cNvPr>
            <p:cNvGrpSpPr/>
            <p:nvPr/>
          </p:nvGrpSpPr>
          <p:grpSpPr>
            <a:xfrm>
              <a:off x="780983" y="3087964"/>
              <a:ext cx="1284729" cy="400110"/>
              <a:chOff x="855798" y="2607220"/>
              <a:chExt cx="1615746" cy="486123"/>
            </a:xfrm>
          </p:grpSpPr>
          <p:cxnSp>
            <p:nvCxnSpPr>
              <p:cNvPr id="7" name="Connettore 2 4">
                <a:extLst>
                  <a:ext uri="{FF2B5EF4-FFF2-40B4-BE49-F238E27FC236}">
                    <a16:creationId xmlns:a16="http://schemas.microsoft.com/office/drawing/2014/main" id="{88427CB7-C62D-4083-9965-9BD60B3265F6}"/>
                  </a:ext>
                </a:extLst>
              </p:cNvPr>
              <p:cNvCxnSpPr/>
              <p:nvPr/>
            </p:nvCxnSpPr>
            <p:spPr>
              <a:xfrm>
                <a:off x="855798" y="2959277"/>
                <a:ext cx="1615746" cy="0"/>
              </a:xfrm>
              <a:prstGeom prst="straightConnector1">
                <a:avLst/>
              </a:prstGeom>
              <a:ln w="57150">
                <a:solidFill>
                  <a:schemeClr val="accent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1" name="CasellaDiTesto 7">
                <a:extLst>
                  <a:ext uri="{FF2B5EF4-FFF2-40B4-BE49-F238E27FC236}">
                    <a16:creationId xmlns:a16="http://schemas.microsoft.com/office/drawing/2014/main" id="{773CDF3A-1054-4A43-B159-7BF2F6DCE658}"/>
                  </a:ext>
                </a:extLst>
              </p:cNvPr>
              <p:cNvSpPr txBox="1"/>
              <p:nvPr/>
            </p:nvSpPr>
            <p:spPr>
              <a:xfrm>
                <a:off x="1051604" y="2607220"/>
                <a:ext cx="1224136" cy="486123"/>
              </a:xfrm>
              <a:prstGeom prst="rect">
                <a:avLst/>
              </a:prstGeom>
              <a:noFill/>
            </p:spPr>
            <p:txBody>
              <a:bodyPr wrap="square" rtlCol="0">
                <a:spAutoFit/>
              </a:bodyPr>
              <a:lstStyle/>
              <a:p>
                <a:pPr algn="ctr"/>
                <a:r>
                  <a:rPr lang="it-IT" sz="2000" b="1" dirty="0"/>
                  <a:t>Window 1</a:t>
                </a:r>
              </a:p>
            </p:txBody>
          </p:sp>
        </p:grpSp>
        <p:grpSp>
          <p:nvGrpSpPr>
            <p:cNvPr id="31" name="Group 30">
              <a:extLst>
                <a:ext uri="{FF2B5EF4-FFF2-40B4-BE49-F238E27FC236}">
                  <a16:creationId xmlns:a16="http://schemas.microsoft.com/office/drawing/2014/main" id="{D2595EFE-1296-4DE1-B3D4-964B51589A63}"/>
                </a:ext>
              </a:extLst>
            </p:cNvPr>
            <p:cNvGrpSpPr/>
            <p:nvPr/>
          </p:nvGrpSpPr>
          <p:grpSpPr>
            <a:xfrm>
              <a:off x="2071924" y="3087964"/>
              <a:ext cx="1284729" cy="400110"/>
              <a:chOff x="717004" y="2607220"/>
              <a:chExt cx="1615746" cy="486123"/>
            </a:xfrm>
          </p:grpSpPr>
          <p:cxnSp>
            <p:nvCxnSpPr>
              <p:cNvPr id="34" name="Connettore 2 4">
                <a:extLst>
                  <a:ext uri="{FF2B5EF4-FFF2-40B4-BE49-F238E27FC236}">
                    <a16:creationId xmlns:a16="http://schemas.microsoft.com/office/drawing/2014/main" id="{B33C2476-A1CC-4BE4-82DE-945C1FE49144}"/>
                  </a:ext>
                </a:extLst>
              </p:cNvPr>
              <p:cNvCxnSpPr/>
              <p:nvPr/>
            </p:nvCxnSpPr>
            <p:spPr>
              <a:xfrm>
                <a:off x="717004" y="2959277"/>
                <a:ext cx="1615746" cy="0"/>
              </a:xfrm>
              <a:prstGeom prst="straightConnector1">
                <a:avLst/>
              </a:prstGeom>
              <a:ln w="57150">
                <a:solidFill>
                  <a:schemeClr val="accent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35" name="CasellaDiTesto 7">
                <a:extLst>
                  <a:ext uri="{FF2B5EF4-FFF2-40B4-BE49-F238E27FC236}">
                    <a16:creationId xmlns:a16="http://schemas.microsoft.com/office/drawing/2014/main" id="{FDF9A90C-B6E4-4621-B25A-319868798A5D}"/>
                  </a:ext>
                </a:extLst>
              </p:cNvPr>
              <p:cNvSpPr txBox="1"/>
              <p:nvPr/>
            </p:nvSpPr>
            <p:spPr>
              <a:xfrm>
                <a:off x="912811" y="2607220"/>
                <a:ext cx="1224136" cy="486123"/>
              </a:xfrm>
              <a:prstGeom prst="rect">
                <a:avLst/>
              </a:prstGeom>
              <a:noFill/>
            </p:spPr>
            <p:txBody>
              <a:bodyPr wrap="square" rtlCol="0">
                <a:spAutoFit/>
              </a:bodyPr>
              <a:lstStyle/>
              <a:p>
                <a:pPr algn="ctr"/>
                <a:r>
                  <a:rPr lang="it-IT" sz="2000" b="1" dirty="0"/>
                  <a:t>Window 2</a:t>
                </a:r>
              </a:p>
            </p:txBody>
          </p:sp>
        </p:grpSp>
        <p:grpSp>
          <p:nvGrpSpPr>
            <p:cNvPr id="37" name="Group 36">
              <a:extLst>
                <a:ext uri="{FF2B5EF4-FFF2-40B4-BE49-F238E27FC236}">
                  <a16:creationId xmlns:a16="http://schemas.microsoft.com/office/drawing/2014/main" id="{3EEAF972-69A9-48A1-8698-678574EFC184}"/>
                </a:ext>
              </a:extLst>
            </p:cNvPr>
            <p:cNvGrpSpPr/>
            <p:nvPr/>
          </p:nvGrpSpPr>
          <p:grpSpPr>
            <a:xfrm>
              <a:off x="3368259" y="3087964"/>
              <a:ext cx="1284729" cy="400110"/>
              <a:chOff x="584983" y="2607220"/>
              <a:chExt cx="1615746" cy="486123"/>
            </a:xfrm>
          </p:grpSpPr>
          <p:cxnSp>
            <p:nvCxnSpPr>
              <p:cNvPr id="40" name="Connettore 2 4">
                <a:extLst>
                  <a:ext uri="{FF2B5EF4-FFF2-40B4-BE49-F238E27FC236}">
                    <a16:creationId xmlns:a16="http://schemas.microsoft.com/office/drawing/2014/main" id="{695912CE-8489-4127-8E04-00E8AD2DEE4A}"/>
                  </a:ext>
                </a:extLst>
              </p:cNvPr>
              <p:cNvCxnSpPr/>
              <p:nvPr/>
            </p:nvCxnSpPr>
            <p:spPr>
              <a:xfrm>
                <a:off x="584983" y="2959277"/>
                <a:ext cx="1615746" cy="0"/>
              </a:xfrm>
              <a:prstGeom prst="straightConnector1">
                <a:avLst/>
              </a:prstGeom>
              <a:ln w="57150">
                <a:solidFill>
                  <a:schemeClr val="accent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41" name="CasellaDiTesto 7">
                <a:extLst>
                  <a:ext uri="{FF2B5EF4-FFF2-40B4-BE49-F238E27FC236}">
                    <a16:creationId xmlns:a16="http://schemas.microsoft.com/office/drawing/2014/main" id="{20404C4C-3A24-40E6-9E03-DD598402A2F0}"/>
                  </a:ext>
                </a:extLst>
              </p:cNvPr>
              <p:cNvSpPr txBox="1"/>
              <p:nvPr/>
            </p:nvSpPr>
            <p:spPr>
              <a:xfrm>
                <a:off x="780788" y="2607220"/>
                <a:ext cx="1224136" cy="486123"/>
              </a:xfrm>
              <a:prstGeom prst="rect">
                <a:avLst/>
              </a:prstGeom>
              <a:noFill/>
            </p:spPr>
            <p:txBody>
              <a:bodyPr wrap="square" rtlCol="0">
                <a:spAutoFit/>
              </a:bodyPr>
              <a:lstStyle/>
              <a:p>
                <a:pPr algn="ctr"/>
                <a:r>
                  <a:rPr lang="it-IT" sz="2000" b="1" dirty="0"/>
                  <a:t>Window 3</a:t>
                </a:r>
              </a:p>
            </p:txBody>
          </p:sp>
        </p:grpSp>
      </p:grpSp>
      <p:grpSp>
        <p:nvGrpSpPr>
          <p:cNvPr id="25" name="Group 24">
            <a:extLst>
              <a:ext uri="{FF2B5EF4-FFF2-40B4-BE49-F238E27FC236}">
                <a16:creationId xmlns:a16="http://schemas.microsoft.com/office/drawing/2014/main" id="{7E817115-7F82-450E-A129-64DA989BE9BA}"/>
              </a:ext>
            </a:extLst>
          </p:cNvPr>
          <p:cNvGrpSpPr/>
          <p:nvPr/>
        </p:nvGrpSpPr>
        <p:grpSpPr>
          <a:xfrm>
            <a:off x="166057" y="1863626"/>
            <a:ext cx="8636350" cy="1644864"/>
            <a:chOff x="166057" y="3550535"/>
            <a:chExt cx="8636350" cy="1644864"/>
          </a:xfrm>
        </p:grpSpPr>
        <p:grpSp>
          <p:nvGrpSpPr>
            <p:cNvPr id="23" name="Group 22">
              <a:extLst>
                <a:ext uri="{FF2B5EF4-FFF2-40B4-BE49-F238E27FC236}">
                  <a16:creationId xmlns:a16="http://schemas.microsoft.com/office/drawing/2014/main" id="{C2E543E7-FA98-47D7-A89A-C35A01EB07BE}"/>
                </a:ext>
              </a:extLst>
            </p:cNvPr>
            <p:cNvGrpSpPr/>
            <p:nvPr/>
          </p:nvGrpSpPr>
          <p:grpSpPr>
            <a:xfrm>
              <a:off x="166057" y="3550535"/>
              <a:ext cx="8636350" cy="1644864"/>
              <a:chOff x="124015" y="3550535"/>
              <a:chExt cx="8636350" cy="1644864"/>
            </a:xfrm>
          </p:grpSpPr>
          <p:grpSp>
            <p:nvGrpSpPr>
              <p:cNvPr id="17" name="Group 16">
                <a:extLst>
                  <a:ext uri="{FF2B5EF4-FFF2-40B4-BE49-F238E27FC236}">
                    <a16:creationId xmlns:a16="http://schemas.microsoft.com/office/drawing/2014/main" id="{4549A4EC-3BB8-46AD-B885-2397BC635CAA}"/>
                  </a:ext>
                </a:extLst>
              </p:cNvPr>
              <p:cNvGrpSpPr/>
              <p:nvPr/>
            </p:nvGrpSpPr>
            <p:grpSpPr>
              <a:xfrm>
                <a:off x="575441" y="4035972"/>
                <a:ext cx="7993117" cy="798785"/>
                <a:chOff x="788276" y="4230414"/>
                <a:chExt cx="7993117" cy="1566042"/>
              </a:xfrm>
            </p:grpSpPr>
            <p:cxnSp>
              <p:nvCxnSpPr>
                <p:cNvPr id="14" name="Straight Arrow Connector 13">
                  <a:extLst>
                    <a:ext uri="{FF2B5EF4-FFF2-40B4-BE49-F238E27FC236}">
                      <a16:creationId xmlns:a16="http://schemas.microsoft.com/office/drawing/2014/main" id="{58815F49-7E4D-4DFC-8FF4-48DFAEC0F875}"/>
                    </a:ext>
                  </a:extLst>
                </p:cNvPr>
                <p:cNvCxnSpPr/>
                <p:nvPr/>
              </p:nvCxnSpPr>
              <p:spPr>
                <a:xfrm flipV="1">
                  <a:off x="793531" y="4230414"/>
                  <a:ext cx="0" cy="1560786"/>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24C5F7C4-96CE-4D4E-91BE-EA6A6F040A99}"/>
                    </a:ext>
                  </a:extLst>
                </p:cNvPr>
                <p:cNvCxnSpPr/>
                <p:nvPr/>
              </p:nvCxnSpPr>
              <p:spPr>
                <a:xfrm>
                  <a:off x="788276" y="5796456"/>
                  <a:ext cx="799311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8" name="TextBox 17">
                <a:extLst>
                  <a:ext uri="{FF2B5EF4-FFF2-40B4-BE49-F238E27FC236}">
                    <a16:creationId xmlns:a16="http://schemas.microsoft.com/office/drawing/2014/main" id="{3B009483-AAE2-49CD-A5F5-AE98523BA46A}"/>
                  </a:ext>
                </a:extLst>
              </p:cNvPr>
              <p:cNvSpPr txBox="1"/>
              <p:nvPr/>
            </p:nvSpPr>
            <p:spPr>
              <a:xfrm rot="16200000">
                <a:off x="-498362" y="4172912"/>
                <a:ext cx="1644864" cy="400110"/>
              </a:xfrm>
              <a:prstGeom prst="rect">
                <a:avLst/>
              </a:prstGeom>
              <a:noFill/>
            </p:spPr>
            <p:txBody>
              <a:bodyPr wrap="square" rtlCol="0">
                <a:spAutoFit/>
              </a:bodyPr>
              <a:lstStyle/>
              <a:p>
                <a:pPr algn="ctr"/>
                <a:r>
                  <a:rPr lang="en-GB" sz="2000" b="1" dirty="0"/>
                  <a:t>Feature 1</a:t>
                </a:r>
              </a:p>
            </p:txBody>
          </p:sp>
          <p:sp>
            <p:nvSpPr>
              <p:cNvPr id="19" name="TextBox 18">
                <a:extLst>
                  <a:ext uri="{FF2B5EF4-FFF2-40B4-BE49-F238E27FC236}">
                    <a16:creationId xmlns:a16="http://schemas.microsoft.com/office/drawing/2014/main" id="{C9E57647-0CB3-44E0-8C57-0CF614A585C3}"/>
                  </a:ext>
                </a:extLst>
              </p:cNvPr>
              <p:cNvSpPr txBox="1"/>
              <p:nvPr/>
            </p:nvSpPr>
            <p:spPr>
              <a:xfrm>
                <a:off x="7861739" y="4372967"/>
                <a:ext cx="898626" cy="400110"/>
              </a:xfrm>
              <a:prstGeom prst="rect">
                <a:avLst/>
              </a:prstGeom>
              <a:noFill/>
            </p:spPr>
            <p:txBody>
              <a:bodyPr wrap="square" rtlCol="0">
                <a:spAutoFit/>
              </a:bodyPr>
              <a:lstStyle/>
              <a:p>
                <a:r>
                  <a:rPr lang="en-GB" sz="2000" dirty="0"/>
                  <a:t>Time t</a:t>
                </a:r>
              </a:p>
            </p:txBody>
          </p:sp>
        </p:grpSp>
        <p:sp>
          <p:nvSpPr>
            <p:cNvPr id="24" name="Oval 23">
              <a:extLst>
                <a:ext uri="{FF2B5EF4-FFF2-40B4-BE49-F238E27FC236}">
                  <a16:creationId xmlns:a16="http://schemas.microsoft.com/office/drawing/2014/main" id="{B6EC01CF-85E9-4203-92FF-E9357A0F20C0}"/>
                </a:ext>
              </a:extLst>
            </p:cNvPr>
            <p:cNvSpPr/>
            <p:nvPr/>
          </p:nvSpPr>
          <p:spPr>
            <a:xfrm>
              <a:off x="1546293" y="4528051"/>
              <a:ext cx="112096" cy="1120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dirty="0"/>
            </a:p>
          </p:txBody>
        </p:sp>
        <p:sp>
          <p:nvSpPr>
            <p:cNvPr id="52" name="Oval 51">
              <a:extLst>
                <a:ext uri="{FF2B5EF4-FFF2-40B4-BE49-F238E27FC236}">
                  <a16:creationId xmlns:a16="http://schemas.microsoft.com/office/drawing/2014/main" id="{DDBA9929-8478-431E-BE56-A6A29153F13E}"/>
                </a:ext>
              </a:extLst>
            </p:cNvPr>
            <p:cNvSpPr/>
            <p:nvPr/>
          </p:nvSpPr>
          <p:spPr>
            <a:xfrm>
              <a:off x="3595718" y="4439052"/>
              <a:ext cx="112096" cy="1120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dirty="0"/>
            </a:p>
          </p:txBody>
        </p:sp>
        <p:sp>
          <p:nvSpPr>
            <p:cNvPr id="53" name="Oval 52">
              <a:extLst>
                <a:ext uri="{FF2B5EF4-FFF2-40B4-BE49-F238E27FC236}">
                  <a16:creationId xmlns:a16="http://schemas.microsoft.com/office/drawing/2014/main" id="{08693044-D21A-453A-AE76-611AA2E9745D}"/>
                </a:ext>
              </a:extLst>
            </p:cNvPr>
            <p:cNvSpPr/>
            <p:nvPr/>
          </p:nvSpPr>
          <p:spPr>
            <a:xfrm>
              <a:off x="5693434" y="4330075"/>
              <a:ext cx="112096" cy="1120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dirty="0"/>
            </a:p>
          </p:txBody>
        </p:sp>
      </p:grpSp>
      <p:grpSp>
        <p:nvGrpSpPr>
          <p:cNvPr id="54" name="Group 53">
            <a:extLst>
              <a:ext uri="{FF2B5EF4-FFF2-40B4-BE49-F238E27FC236}">
                <a16:creationId xmlns:a16="http://schemas.microsoft.com/office/drawing/2014/main" id="{052EFFF2-91BD-4C6C-8096-96513371FEB4}"/>
              </a:ext>
            </a:extLst>
          </p:cNvPr>
          <p:cNvGrpSpPr/>
          <p:nvPr/>
        </p:nvGrpSpPr>
        <p:grpSpPr>
          <a:xfrm>
            <a:off x="166057" y="3145167"/>
            <a:ext cx="8636350" cy="1644864"/>
            <a:chOff x="166057" y="3550535"/>
            <a:chExt cx="8636350" cy="1644864"/>
          </a:xfrm>
        </p:grpSpPr>
        <p:grpSp>
          <p:nvGrpSpPr>
            <p:cNvPr id="58" name="Group 57">
              <a:extLst>
                <a:ext uri="{FF2B5EF4-FFF2-40B4-BE49-F238E27FC236}">
                  <a16:creationId xmlns:a16="http://schemas.microsoft.com/office/drawing/2014/main" id="{2FC1CE07-A4D3-40CE-A410-AD797C128F36}"/>
                </a:ext>
              </a:extLst>
            </p:cNvPr>
            <p:cNvGrpSpPr/>
            <p:nvPr/>
          </p:nvGrpSpPr>
          <p:grpSpPr>
            <a:xfrm>
              <a:off x="166057" y="3550535"/>
              <a:ext cx="8636350" cy="1644864"/>
              <a:chOff x="124015" y="3550535"/>
              <a:chExt cx="8636350" cy="1644864"/>
            </a:xfrm>
          </p:grpSpPr>
          <p:grpSp>
            <p:nvGrpSpPr>
              <p:cNvPr id="62" name="Group 61">
                <a:extLst>
                  <a:ext uri="{FF2B5EF4-FFF2-40B4-BE49-F238E27FC236}">
                    <a16:creationId xmlns:a16="http://schemas.microsoft.com/office/drawing/2014/main" id="{8D89B800-84BC-4C16-9B03-928AE213A06B}"/>
                  </a:ext>
                </a:extLst>
              </p:cNvPr>
              <p:cNvGrpSpPr/>
              <p:nvPr/>
            </p:nvGrpSpPr>
            <p:grpSpPr>
              <a:xfrm>
                <a:off x="575441" y="4035972"/>
                <a:ext cx="7993117" cy="798785"/>
                <a:chOff x="788276" y="4230414"/>
                <a:chExt cx="7993117" cy="1566042"/>
              </a:xfrm>
            </p:grpSpPr>
            <p:cxnSp>
              <p:nvCxnSpPr>
                <p:cNvPr id="65" name="Straight Arrow Connector 64">
                  <a:extLst>
                    <a:ext uri="{FF2B5EF4-FFF2-40B4-BE49-F238E27FC236}">
                      <a16:creationId xmlns:a16="http://schemas.microsoft.com/office/drawing/2014/main" id="{34BE6310-78B0-4243-BFF8-DB093F0211BE}"/>
                    </a:ext>
                  </a:extLst>
                </p:cNvPr>
                <p:cNvCxnSpPr/>
                <p:nvPr/>
              </p:nvCxnSpPr>
              <p:spPr>
                <a:xfrm flipV="1">
                  <a:off x="793531" y="4230414"/>
                  <a:ext cx="0" cy="1560786"/>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66" name="Straight Arrow Connector 65">
                  <a:extLst>
                    <a:ext uri="{FF2B5EF4-FFF2-40B4-BE49-F238E27FC236}">
                      <a16:creationId xmlns:a16="http://schemas.microsoft.com/office/drawing/2014/main" id="{689D0935-E24C-4CEF-A5F1-A39CA43C374E}"/>
                    </a:ext>
                  </a:extLst>
                </p:cNvPr>
                <p:cNvCxnSpPr/>
                <p:nvPr/>
              </p:nvCxnSpPr>
              <p:spPr>
                <a:xfrm>
                  <a:off x="788276" y="5796456"/>
                  <a:ext cx="799311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75663BA3-5685-445D-9EF8-49FE6D14A785}"/>
                  </a:ext>
                </a:extLst>
              </p:cNvPr>
              <p:cNvSpPr txBox="1"/>
              <p:nvPr/>
            </p:nvSpPr>
            <p:spPr>
              <a:xfrm rot="16200000">
                <a:off x="-498362" y="4172912"/>
                <a:ext cx="1644864" cy="400110"/>
              </a:xfrm>
              <a:prstGeom prst="rect">
                <a:avLst/>
              </a:prstGeom>
              <a:noFill/>
            </p:spPr>
            <p:txBody>
              <a:bodyPr wrap="square" rtlCol="0">
                <a:spAutoFit/>
              </a:bodyPr>
              <a:lstStyle/>
              <a:p>
                <a:pPr algn="ctr"/>
                <a:r>
                  <a:rPr lang="en-GB" sz="2000" b="1" dirty="0"/>
                  <a:t>Feature 2</a:t>
                </a:r>
              </a:p>
            </p:txBody>
          </p:sp>
          <p:sp>
            <p:nvSpPr>
              <p:cNvPr id="64" name="TextBox 63">
                <a:extLst>
                  <a:ext uri="{FF2B5EF4-FFF2-40B4-BE49-F238E27FC236}">
                    <a16:creationId xmlns:a16="http://schemas.microsoft.com/office/drawing/2014/main" id="{FD3F7B32-D8EF-4F59-A2E8-1C32A6F1581A}"/>
                  </a:ext>
                </a:extLst>
              </p:cNvPr>
              <p:cNvSpPr txBox="1"/>
              <p:nvPr/>
            </p:nvSpPr>
            <p:spPr>
              <a:xfrm>
                <a:off x="7861739" y="4372967"/>
                <a:ext cx="898626" cy="400110"/>
              </a:xfrm>
              <a:prstGeom prst="rect">
                <a:avLst/>
              </a:prstGeom>
              <a:noFill/>
            </p:spPr>
            <p:txBody>
              <a:bodyPr wrap="square" rtlCol="0">
                <a:spAutoFit/>
              </a:bodyPr>
              <a:lstStyle/>
              <a:p>
                <a:r>
                  <a:rPr lang="en-GB" sz="2000" dirty="0"/>
                  <a:t>Time t</a:t>
                </a:r>
              </a:p>
            </p:txBody>
          </p:sp>
        </p:grpSp>
        <p:sp>
          <p:nvSpPr>
            <p:cNvPr id="59" name="Star: 5 Points 58">
              <a:extLst>
                <a:ext uri="{FF2B5EF4-FFF2-40B4-BE49-F238E27FC236}">
                  <a16:creationId xmlns:a16="http://schemas.microsoft.com/office/drawing/2014/main" id="{E2AA2F6E-575F-481B-8FF0-EEF143E5C2CB}"/>
                </a:ext>
              </a:extLst>
            </p:cNvPr>
            <p:cNvSpPr/>
            <p:nvPr/>
          </p:nvSpPr>
          <p:spPr>
            <a:xfrm>
              <a:off x="1525273" y="3997279"/>
              <a:ext cx="182880" cy="182880"/>
            </a:xfrm>
            <a:prstGeom prst="star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dirty="0"/>
            </a:p>
          </p:txBody>
        </p:sp>
        <p:sp>
          <p:nvSpPr>
            <p:cNvPr id="60" name="Star: 5 Points 59">
              <a:extLst>
                <a:ext uri="{FF2B5EF4-FFF2-40B4-BE49-F238E27FC236}">
                  <a16:creationId xmlns:a16="http://schemas.microsoft.com/office/drawing/2014/main" id="{B2FF9108-B1ED-4E8E-A575-E8B4E91F23D7}"/>
                </a:ext>
              </a:extLst>
            </p:cNvPr>
            <p:cNvSpPr/>
            <p:nvPr/>
          </p:nvSpPr>
          <p:spPr>
            <a:xfrm>
              <a:off x="3574698" y="4276141"/>
              <a:ext cx="182880" cy="182880"/>
            </a:xfrm>
            <a:prstGeom prst="star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dirty="0"/>
            </a:p>
          </p:txBody>
        </p:sp>
        <p:sp>
          <p:nvSpPr>
            <p:cNvPr id="61" name="Star: 5 Points 60">
              <a:extLst>
                <a:ext uri="{FF2B5EF4-FFF2-40B4-BE49-F238E27FC236}">
                  <a16:creationId xmlns:a16="http://schemas.microsoft.com/office/drawing/2014/main" id="{19A61FE6-5EEF-4E2D-B261-20F794F66DAC}"/>
                </a:ext>
              </a:extLst>
            </p:cNvPr>
            <p:cNvSpPr/>
            <p:nvPr/>
          </p:nvSpPr>
          <p:spPr>
            <a:xfrm>
              <a:off x="5672414" y="4545538"/>
              <a:ext cx="182880" cy="182880"/>
            </a:xfrm>
            <a:prstGeom prst="star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dirty="0"/>
            </a:p>
          </p:txBody>
        </p:sp>
      </p:grpSp>
      <p:sp>
        <p:nvSpPr>
          <p:cNvPr id="46" name="Text Box 2">
            <a:extLst>
              <a:ext uri="{FF2B5EF4-FFF2-40B4-BE49-F238E27FC236}">
                <a16:creationId xmlns:a16="http://schemas.microsoft.com/office/drawing/2014/main" id="{9EDB216D-7C00-4850-8780-725158157687}"/>
              </a:ext>
            </a:extLst>
          </p:cNvPr>
          <p:cNvSpPr txBox="1">
            <a:spLocks noChangeArrowheads="1"/>
          </p:cNvSpPr>
          <p:nvPr/>
        </p:nvSpPr>
        <p:spPr bwMode="auto">
          <a:xfrm>
            <a:off x="3333086" y="4902318"/>
            <a:ext cx="1814978" cy="807813"/>
          </a:xfrm>
          <a:prstGeom prst="rect">
            <a:avLst/>
          </a:prstGeom>
          <a:ln w="38100">
            <a:solidFill>
              <a:schemeClr val="tx2"/>
            </a:solidFill>
            <a:headEnd/>
            <a:tailEnd/>
          </a:ln>
        </p:spPr>
        <p:style>
          <a:lnRef idx="2">
            <a:schemeClr val="accent1"/>
          </a:lnRef>
          <a:fillRef idx="1">
            <a:schemeClr val="lt1"/>
          </a:fillRef>
          <a:effectRef idx="0">
            <a:schemeClr val="accent1"/>
          </a:effectRef>
          <a:fontRef idx="minor">
            <a:schemeClr val="dk1"/>
          </a:fontRef>
        </p:style>
        <p:txBody>
          <a:bodyPr rot="0" vert="horz" wrap="square" lIns="91440" tIns="45720" rIns="91440" bIns="45720" anchor="ctr" anchorCtr="0">
            <a:noAutofit/>
          </a:bodyPr>
          <a:lstStyle/>
          <a:p>
            <a:pPr marL="0" marR="0" algn="ctr">
              <a:lnSpc>
                <a:spcPct val="115000"/>
              </a:lnSpc>
              <a:spcBef>
                <a:spcPts val="0"/>
              </a:spcBef>
              <a:spcAft>
                <a:spcPts val="1000"/>
              </a:spcAft>
            </a:pPr>
            <a:r>
              <a:rPr lang="en-US" sz="1400" dirty="0">
                <a:effectLst/>
                <a:ea typeface="宋体" panose="02010600030101010101" pitchFamily="2" charset="-122"/>
                <a:cs typeface="Times New Roman" panose="02020603050405020304" pitchFamily="18" charset="0"/>
              </a:rPr>
              <a:t>Fault</a:t>
            </a:r>
            <a:br>
              <a:rPr lang="en-US" sz="1400" dirty="0">
                <a:effectLst/>
                <a:ea typeface="宋体" panose="02010600030101010101" pitchFamily="2" charset="-122"/>
                <a:cs typeface="Times New Roman" panose="02020603050405020304" pitchFamily="18" charset="0"/>
              </a:rPr>
            </a:br>
            <a:r>
              <a:rPr lang="en-US" sz="1400" dirty="0">
                <a:effectLst/>
                <a:ea typeface="宋体" panose="02010600030101010101" pitchFamily="2" charset="-122"/>
                <a:cs typeface="Times New Roman" panose="02020603050405020304" pitchFamily="18" charset="0"/>
              </a:rPr>
              <a:t>Detection</a:t>
            </a:r>
          </a:p>
        </p:txBody>
      </p:sp>
      <p:grpSp>
        <p:nvGrpSpPr>
          <p:cNvPr id="48" name="Group 47">
            <a:extLst>
              <a:ext uri="{FF2B5EF4-FFF2-40B4-BE49-F238E27FC236}">
                <a16:creationId xmlns:a16="http://schemas.microsoft.com/office/drawing/2014/main" id="{19011400-7A08-4A89-B334-683B0B142011}"/>
              </a:ext>
            </a:extLst>
          </p:cNvPr>
          <p:cNvGrpSpPr/>
          <p:nvPr/>
        </p:nvGrpSpPr>
        <p:grpSpPr>
          <a:xfrm>
            <a:off x="2059720" y="6141276"/>
            <a:ext cx="2689761" cy="369490"/>
            <a:chOff x="354766" y="5841167"/>
            <a:chExt cx="3347541" cy="640080"/>
          </a:xfrm>
        </p:grpSpPr>
        <p:sp>
          <p:nvSpPr>
            <p:cNvPr id="49" name="TextBox 48">
              <a:extLst>
                <a:ext uri="{FF2B5EF4-FFF2-40B4-BE49-F238E27FC236}">
                  <a16:creationId xmlns:a16="http://schemas.microsoft.com/office/drawing/2014/main" id="{B1C5C850-F8A1-4CA6-9B2F-6B87B1AAABD5}"/>
                </a:ext>
              </a:extLst>
            </p:cNvPr>
            <p:cNvSpPr txBox="1"/>
            <p:nvPr/>
          </p:nvSpPr>
          <p:spPr>
            <a:xfrm>
              <a:off x="354766" y="5841167"/>
              <a:ext cx="1188720" cy="640080"/>
            </a:xfrm>
            <a:prstGeom prst="rect">
              <a:avLst/>
            </a:prstGeom>
            <a:solidFill>
              <a:schemeClr val="accent6">
                <a:lumMod val="20000"/>
                <a:lumOff val="80000"/>
              </a:schemeClr>
            </a:solidFill>
          </p:spPr>
          <p:txBody>
            <a:bodyPr wrap="square" rtlCol="0" anchor="ctr">
              <a:noAutofit/>
            </a:bodyPr>
            <a:lstStyle/>
            <a:p>
              <a:pPr algn="ctr"/>
              <a:r>
                <a:rPr lang="en-GB" sz="1100" dirty="0"/>
                <a:t>Normal</a:t>
              </a:r>
            </a:p>
          </p:txBody>
        </p:sp>
        <p:sp>
          <p:nvSpPr>
            <p:cNvPr id="50" name="TextBox 49">
              <a:extLst>
                <a:ext uri="{FF2B5EF4-FFF2-40B4-BE49-F238E27FC236}">
                  <a16:creationId xmlns:a16="http://schemas.microsoft.com/office/drawing/2014/main" id="{B5EF2436-128D-4675-9073-731199E010BC}"/>
                </a:ext>
              </a:extLst>
            </p:cNvPr>
            <p:cNvSpPr txBox="1"/>
            <p:nvPr/>
          </p:nvSpPr>
          <p:spPr>
            <a:xfrm>
              <a:off x="2513587" y="5841167"/>
              <a:ext cx="1188720" cy="640080"/>
            </a:xfrm>
            <a:prstGeom prst="rect">
              <a:avLst/>
            </a:prstGeom>
            <a:solidFill>
              <a:schemeClr val="accent2">
                <a:lumMod val="20000"/>
                <a:lumOff val="80000"/>
              </a:schemeClr>
            </a:solidFill>
          </p:spPr>
          <p:txBody>
            <a:bodyPr wrap="square" rtlCol="0" anchor="ctr">
              <a:noAutofit/>
            </a:bodyPr>
            <a:lstStyle/>
            <a:p>
              <a:pPr algn="ctr"/>
              <a:r>
                <a:rPr lang="en-GB" sz="1100" dirty="0"/>
                <a:t>Abnormal</a:t>
              </a:r>
            </a:p>
          </p:txBody>
        </p:sp>
      </p:grpSp>
      <p:cxnSp>
        <p:nvCxnSpPr>
          <p:cNvPr id="51" name="Straight Arrow Connector 50">
            <a:extLst>
              <a:ext uri="{FF2B5EF4-FFF2-40B4-BE49-F238E27FC236}">
                <a16:creationId xmlns:a16="http://schemas.microsoft.com/office/drawing/2014/main" id="{16F11AB4-6BA0-4B5D-A396-D50B41EE55D5}"/>
              </a:ext>
            </a:extLst>
          </p:cNvPr>
          <p:cNvCxnSpPr>
            <a:stCxn id="46" idx="2"/>
            <a:endCxn id="49" idx="3"/>
          </p:cNvCxnSpPr>
          <p:nvPr/>
        </p:nvCxnSpPr>
        <p:spPr>
          <a:xfrm flipH="1">
            <a:off x="3014861" y="5710131"/>
            <a:ext cx="1225714" cy="615890"/>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DC313C32-A1E9-4311-B566-4DC16750FDC5}"/>
              </a:ext>
            </a:extLst>
          </p:cNvPr>
          <p:cNvCxnSpPr>
            <a:cxnSpLocks/>
            <a:stCxn id="46" idx="2"/>
            <a:endCxn id="50" idx="1"/>
          </p:cNvCxnSpPr>
          <p:nvPr/>
        </p:nvCxnSpPr>
        <p:spPr>
          <a:xfrm flipH="1">
            <a:off x="3794340" y="5710131"/>
            <a:ext cx="446235" cy="615890"/>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76" name="Triangolo isoscele 16">
            <a:extLst>
              <a:ext uri="{FF2B5EF4-FFF2-40B4-BE49-F238E27FC236}">
                <a16:creationId xmlns:a16="http://schemas.microsoft.com/office/drawing/2014/main" id="{3C9AB477-ABD1-4B1D-9E89-D0C13883A4A5}"/>
              </a:ext>
            </a:extLst>
          </p:cNvPr>
          <p:cNvSpPr/>
          <p:nvPr/>
        </p:nvSpPr>
        <p:spPr bwMode="auto">
          <a:xfrm rot="10800000">
            <a:off x="3910003" y="4620818"/>
            <a:ext cx="1094045" cy="201792"/>
          </a:xfrm>
          <a:prstGeom prst="triangle">
            <a:avLst/>
          </a:prstGeom>
          <a:solidFill>
            <a:schemeClr val="tx2">
              <a:lumMod val="20000"/>
              <a:lumOff val="80000"/>
            </a:schemeClr>
          </a:solidFill>
          <a:ln w="19050" cap="flat" cmpd="sng" algn="ctr">
            <a:solidFill>
              <a:schemeClr val="tx1"/>
            </a:solidFill>
            <a:prstDash val="solid"/>
            <a:round/>
            <a:headEnd type="none" w="med" len="med"/>
            <a:tailEnd type="none" w="med" len="med"/>
          </a:ln>
          <a:effectLst/>
        </p:spPr>
        <p:txBody>
          <a:bodyPr rot="0" spcFirstLastPara="0" vert="horz" wrap="square" lIns="0" tIns="0" rIns="0" bIns="0" numCol="1" spcCol="0" rtlCol="0" fromWordArt="0" anchor="t" anchorCtr="0" forceAA="0" compatLnSpc="1">
            <a:prstTxWarp prst="textNoShape">
              <a:avLst/>
            </a:prstTxWarp>
            <a:noAutofit/>
          </a:bodyPr>
          <a:lstStyle>
            <a:defPPr>
              <a:defRPr lang="it-IT"/>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marL="0" marR="0" indent="0" algn="ctr" defTabSz="914400" rtl="0" eaLnBrk="0" fontAlgn="base" latinLnBrk="0" hangingPunct="0">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mn-lt"/>
            </a:endParaRPr>
          </a:p>
        </p:txBody>
      </p:sp>
      <p:grpSp>
        <p:nvGrpSpPr>
          <p:cNvPr id="9" name="Group 8">
            <a:extLst>
              <a:ext uri="{FF2B5EF4-FFF2-40B4-BE49-F238E27FC236}">
                <a16:creationId xmlns:a16="http://schemas.microsoft.com/office/drawing/2014/main" id="{04A6E371-A280-41C9-AEAD-653F09384F32}"/>
              </a:ext>
            </a:extLst>
          </p:cNvPr>
          <p:cNvGrpSpPr/>
          <p:nvPr/>
        </p:nvGrpSpPr>
        <p:grpSpPr>
          <a:xfrm>
            <a:off x="617484" y="950991"/>
            <a:ext cx="9203634" cy="890820"/>
            <a:chOff x="617484" y="950991"/>
            <a:chExt cx="9203634" cy="890820"/>
          </a:xfrm>
        </p:grpSpPr>
        <p:pic>
          <p:nvPicPr>
            <p:cNvPr id="6" name="Immagine 5">
              <a:extLst>
                <a:ext uri="{FF2B5EF4-FFF2-40B4-BE49-F238E27FC236}">
                  <a16:creationId xmlns:a16="http://schemas.microsoft.com/office/drawing/2014/main" id="{D94C657B-27C8-40EE-850D-D041511FEEA1}"/>
                </a:ext>
              </a:extLst>
            </p:cNvPr>
            <p:cNvPicPr>
              <a:picLocks noChangeAspect="1"/>
            </p:cNvPicPr>
            <p:nvPr/>
          </p:nvPicPr>
          <p:blipFill rotWithShape="1">
            <a:blip r:embed="rId2">
              <a:duotone>
                <a:schemeClr val="bg2">
                  <a:shade val="45000"/>
                  <a:satMod val="135000"/>
                </a:schemeClr>
                <a:prstClr val="white"/>
              </a:duotone>
            </a:blip>
            <a:srcRect l="12331" b="29169"/>
            <a:stretch/>
          </p:blipFill>
          <p:spPr>
            <a:xfrm>
              <a:off x="617484" y="950991"/>
              <a:ext cx="9203634" cy="890820"/>
            </a:xfrm>
            <a:prstGeom prst="rect">
              <a:avLst/>
            </a:prstGeom>
          </p:spPr>
        </p:pic>
        <p:cxnSp>
          <p:nvCxnSpPr>
            <p:cNvPr id="8" name="Straight Connector 7">
              <a:extLst>
                <a:ext uri="{FF2B5EF4-FFF2-40B4-BE49-F238E27FC236}">
                  <a16:creationId xmlns:a16="http://schemas.microsoft.com/office/drawing/2014/main" id="{ED220473-E9B3-4B61-9751-FFF73F193A2F}"/>
                </a:ext>
              </a:extLst>
            </p:cNvPr>
            <p:cNvCxnSpPr/>
            <p:nvPr/>
          </p:nvCxnSpPr>
          <p:spPr>
            <a:xfrm flipV="1">
              <a:off x="706376" y="1052524"/>
              <a:ext cx="8143334" cy="757807"/>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020CDBF3-1EAA-4829-9901-473057050B27}"/>
                </a:ext>
              </a:extLst>
            </p:cNvPr>
            <p:cNvCxnSpPr>
              <a:cxnSpLocks/>
            </p:cNvCxnSpPr>
            <p:nvPr/>
          </p:nvCxnSpPr>
          <p:spPr>
            <a:xfrm>
              <a:off x="680100" y="1016042"/>
              <a:ext cx="8143334" cy="757807"/>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315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97230F6-F995-432E-9FB7-D70D370FA2E2}"/>
              </a:ext>
            </a:extLst>
          </p:cNvPr>
          <p:cNvSpPr>
            <a:spLocks noGrp="1"/>
          </p:cNvSpPr>
          <p:nvPr>
            <p:ph type="sldNum" sz="quarter" idx="10"/>
          </p:nvPr>
        </p:nvSpPr>
        <p:spPr/>
        <p:txBody>
          <a:bodyPr/>
          <a:lstStyle/>
          <a:p>
            <a:fld id="{6CF46B70-BEEE-447A-8354-9995F2AD6C56}" type="slidenum">
              <a:rPr lang="en-US" smtClean="0"/>
              <a:pPr/>
              <a:t>33</a:t>
            </a:fld>
            <a:endParaRPr lang="en-US"/>
          </a:p>
        </p:txBody>
      </p:sp>
      <p:sp>
        <p:nvSpPr>
          <p:cNvPr id="2" name="Title 1">
            <a:extLst>
              <a:ext uri="{FF2B5EF4-FFF2-40B4-BE49-F238E27FC236}">
                <a16:creationId xmlns:a16="http://schemas.microsoft.com/office/drawing/2014/main" id="{304B7C0A-D126-4266-829A-0D9CCB398AAE}"/>
              </a:ext>
            </a:extLst>
          </p:cNvPr>
          <p:cNvSpPr>
            <a:spLocks noGrp="1"/>
          </p:cNvSpPr>
          <p:nvPr>
            <p:ph type="title"/>
          </p:nvPr>
        </p:nvSpPr>
        <p:spPr/>
        <p:txBody>
          <a:bodyPr/>
          <a:lstStyle/>
          <a:p>
            <a:r>
              <a:rPr lang="en-GB" dirty="0"/>
              <a:t>FEATURE EXTRACTION</a:t>
            </a:r>
          </a:p>
        </p:txBody>
      </p:sp>
      <p:grpSp>
        <p:nvGrpSpPr>
          <p:cNvPr id="19" name="Group 18">
            <a:extLst>
              <a:ext uri="{FF2B5EF4-FFF2-40B4-BE49-F238E27FC236}">
                <a16:creationId xmlns:a16="http://schemas.microsoft.com/office/drawing/2014/main" id="{34C5F928-8F9A-486F-B41E-075DB5924C5F}"/>
              </a:ext>
            </a:extLst>
          </p:cNvPr>
          <p:cNvGrpSpPr/>
          <p:nvPr/>
        </p:nvGrpSpPr>
        <p:grpSpPr>
          <a:xfrm>
            <a:off x="252330" y="3917804"/>
            <a:ext cx="8568142" cy="2566420"/>
            <a:chOff x="882700" y="3641358"/>
            <a:chExt cx="7271778" cy="2566420"/>
          </a:xfrm>
        </p:grpSpPr>
        <mc:AlternateContent xmlns:mc="http://schemas.openxmlformats.org/markup-compatibility/2006" xmlns:a14="http://schemas.microsoft.com/office/drawing/2010/main">
          <mc:Choice Requires="a14">
            <p:sp>
              <p:nvSpPr>
                <p:cNvPr id="14" name="Rectangle 13">
                  <a:extLst>
                    <a:ext uri="{FF2B5EF4-FFF2-40B4-BE49-F238E27FC236}">
                      <a16:creationId xmlns:a16="http://schemas.microsoft.com/office/drawing/2014/main" id="{052D5629-D629-43C6-9521-D2FF66A911F8}"/>
                    </a:ext>
                  </a:extLst>
                </p:cNvPr>
                <p:cNvSpPr/>
                <p:nvPr/>
              </p:nvSpPr>
              <p:spPr>
                <a:xfrm>
                  <a:off x="940585" y="3641358"/>
                  <a:ext cx="1619229" cy="1265603"/>
                </a:xfrm>
                <a:prstGeom prst="rect">
                  <a:avLst/>
                </a:prstGeom>
                <a:ln w="28575">
                  <a:solidFill>
                    <a:schemeClr val="tx2">
                      <a:lumMod val="20000"/>
                      <a:lumOff val="80000"/>
                    </a:schemeClr>
                  </a:solidFill>
                </a:ln>
              </p:spPr>
              <p:txBody>
                <a:bodyPr wrap="none" anchor="t">
                  <a:spAutoFit/>
                </a:bodyPr>
                <a:lstStyle/>
                <a:p>
                  <a:r>
                    <a:rPr lang="en-GB" sz="2000" dirty="0"/>
                    <a:t>Sample Mean: </a:t>
                  </a:r>
                </a:p>
                <a:p>
                  <a:pPr/>
                  <a14:m>
                    <m:oMathPara xmlns:m="http://schemas.openxmlformats.org/officeDocument/2006/math">
                      <m:oMathParaPr>
                        <m:jc m:val="centerGroup"/>
                      </m:oMathParaPr>
                      <m:oMath xmlns:m="http://schemas.openxmlformats.org/officeDocument/2006/math">
                        <m:bar>
                          <m:barPr>
                            <m:pos m:val="top"/>
                            <m:ctrlPr>
                              <a:rPr lang="en-GB" sz="2000" i="1" dirty="0" smtClean="0">
                                <a:latin typeface="Cambria Math" panose="02040503050406030204" pitchFamily="18" charset="0"/>
                              </a:rPr>
                            </m:ctrlPr>
                          </m:barPr>
                          <m:e>
                            <m:r>
                              <a:rPr lang="en-US" sz="2000" b="0" i="1" dirty="0" smtClean="0">
                                <a:latin typeface="Cambria Math" panose="02040503050406030204" pitchFamily="18" charset="0"/>
                              </a:rPr>
                              <m:t>𝑥</m:t>
                            </m:r>
                          </m:e>
                        </m:bar>
                        <m:r>
                          <a:rPr lang="en-US" sz="2000" b="0" i="1" dirty="0" smtClean="0">
                            <a:latin typeface="Cambria Math" panose="02040503050406030204" pitchFamily="18" charset="0"/>
                          </a:rPr>
                          <m:t>=</m:t>
                        </m:r>
                        <m:f>
                          <m:fPr>
                            <m:ctrlPr>
                              <a:rPr lang="en-GB" sz="2000" i="1" dirty="0" smtClean="0">
                                <a:latin typeface="Cambria Math" panose="02040503050406030204" pitchFamily="18" charset="0"/>
                              </a:rPr>
                            </m:ctrlPr>
                          </m:fPr>
                          <m:num>
                            <m:r>
                              <a:rPr lang="en-GB" sz="2000" i="1" dirty="0" smtClean="0">
                                <a:latin typeface="Cambria Math" panose="02040503050406030204" pitchFamily="18" charset="0"/>
                              </a:rPr>
                              <m:t>1</m:t>
                            </m:r>
                          </m:num>
                          <m:den>
                            <m:r>
                              <a:rPr lang="en-GB" sz="2000" i="1" dirty="0" smtClean="0">
                                <a:latin typeface="Cambria Math" panose="02040503050406030204" pitchFamily="18" charset="0"/>
                              </a:rPr>
                              <m:t>𝑁</m:t>
                            </m:r>
                          </m:den>
                        </m:f>
                        <m:nary>
                          <m:naryPr>
                            <m:chr m:val="∑"/>
                            <m:ctrlPr>
                              <a:rPr lang="en-GB" sz="2000" i="1" dirty="0" smtClean="0">
                                <a:latin typeface="Cambria Math" panose="02040503050406030204" pitchFamily="18" charset="0"/>
                              </a:rPr>
                            </m:ctrlPr>
                          </m:naryPr>
                          <m:sub>
                            <m:r>
                              <m:rPr>
                                <m:brk m:alnAt="23"/>
                              </m:rPr>
                              <a:rPr lang="en-US" sz="2000" b="0" i="1" dirty="0" smtClean="0">
                                <a:latin typeface="Cambria Math" panose="02040503050406030204" pitchFamily="18" charset="0"/>
                              </a:rPr>
                              <m:t>𝑖</m:t>
                            </m:r>
                            <m:r>
                              <a:rPr lang="en-US" sz="2000" b="0" i="1" dirty="0" smtClean="0">
                                <a:latin typeface="Cambria Math" panose="02040503050406030204" pitchFamily="18" charset="0"/>
                              </a:rPr>
                              <m:t>=1</m:t>
                            </m:r>
                          </m:sub>
                          <m:sup>
                            <m:r>
                              <a:rPr lang="en-US" sz="2000" b="0" i="1" dirty="0" smtClean="0">
                                <a:latin typeface="Cambria Math" panose="02040503050406030204" pitchFamily="18" charset="0"/>
                              </a:rPr>
                              <m:t>𝑁</m:t>
                            </m:r>
                          </m:sup>
                          <m:e>
                            <m:sSub>
                              <m:sSubPr>
                                <m:ctrlPr>
                                  <a:rPr lang="en-GB" sz="2000" i="1" dirty="0">
                                    <a:latin typeface="Cambria Math" panose="02040503050406030204" pitchFamily="18" charset="0"/>
                                  </a:rPr>
                                </m:ctrlPr>
                              </m:sSubPr>
                              <m:e>
                                <m:r>
                                  <a:rPr lang="en-GB" sz="2000" i="1" dirty="0" err="1">
                                    <a:latin typeface="Cambria Math" panose="02040503050406030204" pitchFamily="18" charset="0"/>
                                  </a:rPr>
                                  <m:t>𝑥</m:t>
                                </m:r>
                              </m:e>
                              <m:sub>
                                <m:r>
                                  <a:rPr lang="en-GB" sz="2000" i="1" dirty="0" err="1">
                                    <a:latin typeface="Cambria Math" panose="02040503050406030204" pitchFamily="18" charset="0"/>
                                  </a:rPr>
                                  <m:t>𝑖</m:t>
                                </m:r>
                              </m:sub>
                            </m:sSub>
                          </m:e>
                        </m:nary>
                      </m:oMath>
                    </m:oMathPara>
                  </a14:m>
                  <a:endParaRPr lang="en-GB" sz="2000" dirty="0"/>
                </a:p>
              </p:txBody>
            </p:sp>
          </mc:Choice>
          <mc:Fallback xmlns="">
            <p:sp>
              <p:nvSpPr>
                <p:cNvPr id="14" name="Rectangle 13">
                  <a:extLst>
                    <a:ext uri="{FF2B5EF4-FFF2-40B4-BE49-F238E27FC236}">
                      <a16:creationId xmlns:a16="http://schemas.microsoft.com/office/drawing/2014/main" id="{052D5629-D629-43C6-9521-D2FF66A911F8}"/>
                    </a:ext>
                  </a:extLst>
                </p:cNvPr>
                <p:cNvSpPr>
                  <a:spLocks noRot="1" noChangeAspect="1" noMove="1" noResize="1" noEditPoints="1" noAdjustHandles="1" noChangeArrowheads="1" noChangeShapeType="1" noTextEdit="1"/>
                </p:cNvSpPr>
                <p:nvPr/>
              </p:nvSpPr>
              <p:spPr>
                <a:xfrm>
                  <a:off x="940585" y="3641358"/>
                  <a:ext cx="1619229" cy="1265603"/>
                </a:xfrm>
                <a:prstGeom prst="rect">
                  <a:avLst/>
                </a:prstGeom>
                <a:blipFill>
                  <a:blip r:embed="rId3"/>
                  <a:stretch>
                    <a:fillRect l="-2516" t="-1415" r="-1572"/>
                  </a:stretch>
                </a:blipFill>
                <a:ln w="28575">
                  <a:solidFill>
                    <a:schemeClr val="tx2">
                      <a:lumMod val="20000"/>
                      <a:lumOff val="80000"/>
                    </a:schemeClr>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Rectangle 14">
                  <a:extLst>
                    <a:ext uri="{FF2B5EF4-FFF2-40B4-BE49-F238E27FC236}">
                      <a16:creationId xmlns:a16="http://schemas.microsoft.com/office/drawing/2014/main" id="{A216F7A7-96AD-44C0-BF4D-5F21387F0EA4}"/>
                    </a:ext>
                  </a:extLst>
                </p:cNvPr>
                <p:cNvSpPr/>
                <p:nvPr/>
              </p:nvSpPr>
              <p:spPr>
                <a:xfrm>
                  <a:off x="2943583" y="3641358"/>
                  <a:ext cx="2888595" cy="1152144"/>
                </a:xfrm>
                <a:prstGeom prst="rect">
                  <a:avLst/>
                </a:prstGeom>
                <a:ln w="28575">
                  <a:solidFill>
                    <a:schemeClr val="tx2">
                      <a:lumMod val="20000"/>
                      <a:lumOff val="80000"/>
                    </a:schemeClr>
                  </a:solidFill>
                </a:ln>
              </p:spPr>
              <p:txBody>
                <a:bodyPr wrap="none" anchor="t">
                  <a:noAutofit/>
                </a:bodyPr>
                <a:lstStyle/>
                <a:p>
                  <a:r>
                    <a:rPr lang="en-GB" sz="2000" dirty="0"/>
                    <a:t>Sample Variance: </a:t>
                  </a:r>
                </a:p>
                <a:p>
                  <a:r>
                    <a:rPr lang="en-GB" sz="2000" dirty="0"/>
                    <a:t> </a:t>
                  </a:r>
                  <a14:m>
                    <m:oMath xmlns:m="http://schemas.openxmlformats.org/officeDocument/2006/math">
                      <m:sSup>
                        <m:sSupPr>
                          <m:ctrlPr>
                            <a:rPr lang="en-US" sz="2000" b="0" i="1" dirty="0" smtClean="0">
                              <a:latin typeface="Cambria Math" panose="02040503050406030204" pitchFamily="18" charset="0"/>
                            </a:rPr>
                          </m:ctrlPr>
                        </m:sSupPr>
                        <m:e>
                          <m:r>
                            <a:rPr lang="en-US" sz="2000" b="0" i="1" dirty="0" smtClean="0">
                              <a:latin typeface="Cambria Math" panose="02040503050406030204" pitchFamily="18" charset="0"/>
                            </a:rPr>
                            <m:t>𝜎</m:t>
                          </m:r>
                        </m:e>
                        <m:sup>
                          <m:r>
                            <a:rPr lang="en-US" sz="2000" b="0" i="1" dirty="0" smtClean="0">
                              <a:latin typeface="Cambria Math" panose="02040503050406030204" pitchFamily="18" charset="0"/>
                            </a:rPr>
                            <m:t>2</m:t>
                          </m:r>
                        </m:sup>
                      </m:sSup>
                      <m:r>
                        <a:rPr lang="en-US" sz="2000" i="1" dirty="0">
                          <a:latin typeface="Cambria Math" panose="02040503050406030204" pitchFamily="18" charset="0"/>
                          <a:ea typeface="Cambria Math" panose="02040503050406030204" pitchFamily="18" charset="0"/>
                        </a:rPr>
                        <m:t>≈</m:t>
                      </m:r>
                      <m:sSup>
                        <m:sSupPr>
                          <m:ctrlPr>
                            <a:rPr lang="en-US" sz="2000" b="0" i="1" dirty="0" smtClean="0">
                              <a:latin typeface="Cambria Math" panose="02040503050406030204" pitchFamily="18" charset="0"/>
                              <a:ea typeface="Cambria Math" panose="02040503050406030204" pitchFamily="18" charset="0"/>
                            </a:rPr>
                          </m:ctrlPr>
                        </m:sSupPr>
                        <m:e>
                          <m:r>
                            <a:rPr lang="en-US" sz="2000" b="0" i="1" dirty="0" smtClean="0">
                              <a:latin typeface="Cambria Math" panose="02040503050406030204" pitchFamily="18" charset="0"/>
                              <a:ea typeface="Cambria Math" panose="02040503050406030204" pitchFamily="18" charset="0"/>
                            </a:rPr>
                            <m:t>𝑠</m:t>
                          </m:r>
                        </m:e>
                        <m:sup>
                          <m:r>
                            <a:rPr lang="en-US" sz="2000" b="0" i="1" dirty="0" smtClean="0">
                              <a:latin typeface="Cambria Math" panose="02040503050406030204" pitchFamily="18" charset="0"/>
                              <a:ea typeface="Cambria Math" panose="02040503050406030204" pitchFamily="18" charset="0"/>
                            </a:rPr>
                            <m:t>2</m:t>
                          </m:r>
                        </m:sup>
                      </m:sSup>
                      <m:r>
                        <a:rPr lang="en-US" sz="2000" b="0" i="1" dirty="0" smtClean="0">
                          <a:latin typeface="Cambria Math" panose="02040503050406030204" pitchFamily="18" charset="0"/>
                          <a:ea typeface="Cambria Math" panose="02040503050406030204" pitchFamily="18" charset="0"/>
                        </a:rPr>
                        <m:t>=</m:t>
                      </m:r>
                      <m:f>
                        <m:fPr>
                          <m:ctrlPr>
                            <a:rPr lang="en-GB" sz="2000" i="1" dirty="0" smtClean="0">
                              <a:latin typeface="Cambria Math" panose="02040503050406030204" pitchFamily="18" charset="0"/>
                            </a:rPr>
                          </m:ctrlPr>
                        </m:fPr>
                        <m:num>
                          <m:r>
                            <a:rPr lang="en-GB" sz="2000" i="1" dirty="0" smtClean="0">
                              <a:latin typeface="Cambria Math" panose="02040503050406030204" pitchFamily="18" charset="0"/>
                            </a:rPr>
                            <m:t>1</m:t>
                          </m:r>
                        </m:num>
                        <m:den>
                          <m:r>
                            <a:rPr lang="en-GB" sz="2000" i="1" dirty="0" smtClean="0">
                              <a:latin typeface="Cambria Math" panose="02040503050406030204" pitchFamily="18" charset="0"/>
                            </a:rPr>
                            <m:t>𝑁</m:t>
                          </m:r>
                          <m:r>
                            <a:rPr lang="en-US" sz="2000" b="0" i="1" dirty="0" smtClean="0">
                              <a:latin typeface="Cambria Math" panose="02040503050406030204" pitchFamily="18" charset="0"/>
                            </a:rPr>
                            <m:t>−1</m:t>
                          </m:r>
                        </m:den>
                      </m:f>
                      <m:nary>
                        <m:naryPr>
                          <m:chr m:val="∑"/>
                          <m:ctrlPr>
                            <a:rPr lang="en-GB" sz="2000" i="1" dirty="0" smtClean="0">
                              <a:latin typeface="Cambria Math" panose="02040503050406030204" pitchFamily="18" charset="0"/>
                            </a:rPr>
                          </m:ctrlPr>
                        </m:naryPr>
                        <m:sub>
                          <m:r>
                            <m:rPr>
                              <m:brk m:alnAt="23"/>
                            </m:rPr>
                            <a:rPr lang="en-US" sz="2000" b="0" i="1" dirty="0" smtClean="0">
                              <a:latin typeface="Cambria Math" panose="02040503050406030204" pitchFamily="18" charset="0"/>
                            </a:rPr>
                            <m:t>𝑖</m:t>
                          </m:r>
                          <m:r>
                            <a:rPr lang="en-US" sz="2000" b="0" i="1" dirty="0" smtClean="0">
                              <a:latin typeface="Cambria Math" panose="02040503050406030204" pitchFamily="18" charset="0"/>
                            </a:rPr>
                            <m:t>=1</m:t>
                          </m:r>
                        </m:sub>
                        <m:sup>
                          <m:r>
                            <a:rPr lang="en-US" sz="2000" b="0" i="1" dirty="0" smtClean="0">
                              <a:latin typeface="Cambria Math" panose="02040503050406030204" pitchFamily="18" charset="0"/>
                            </a:rPr>
                            <m:t>𝑁</m:t>
                          </m:r>
                        </m:sup>
                        <m:e>
                          <m:sSup>
                            <m:sSupPr>
                              <m:ctrlPr>
                                <a:rPr lang="en-US" sz="2000" b="0" i="1" dirty="0" smtClean="0">
                                  <a:latin typeface="Cambria Math" panose="02040503050406030204" pitchFamily="18" charset="0"/>
                                </a:rPr>
                              </m:ctrlPr>
                            </m:sSupPr>
                            <m:e>
                              <m:d>
                                <m:dPr>
                                  <m:ctrlPr>
                                    <a:rPr lang="en-GB" sz="2000" i="1" dirty="0" smtClean="0">
                                      <a:latin typeface="Cambria Math" panose="02040503050406030204" pitchFamily="18" charset="0"/>
                                    </a:rPr>
                                  </m:ctrlPr>
                                </m:dPr>
                                <m:e>
                                  <m:sSub>
                                    <m:sSubPr>
                                      <m:ctrlPr>
                                        <a:rPr lang="en-US" sz="2000" b="0" i="1" dirty="0" smtClean="0">
                                          <a:latin typeface="Cambria Math" panose="02040503050406030204" pitchFamily="18" charset="0"/>
                                        </a:rPr>
                                      </m:ctrlPr>
                                    </m:sSubPr>
                                    <m:e>
                                      <m:r>
                                        <a:rPr lang="en-US" sz="2000" b="0" i="1" dirty="0" smtClean="0">
                                          <a:latin typeface="Cambria Math" panose="02040503050406030204" pitchFamily="18" charset="0"/>
                                        </a:rPr>
                                        <m:t>𝑥</m:t>
                                      </m:r>
                                    </m:e>
                                    <m:sub>
                                      <m:r>
                                        <a:rPr lang="en-US" sz="2000" b="0" i="1" dirty="0" smtClean="0">
                                          <a:latin typeface="Cambria Math" panose="02040503050406030204" pitchFamily="18" charset="0"/>
                                        </a:rPr>
                                        <m:t>𝑖</m:t>
                                      </m:r>
                                    </m:sub>
                                  </m:sSub>
                                  <m:r>
                                    <a:rPr lang="en-US" sz="2000" b="0" i="1" dirty="0" smtClean="0">
                                      <a:latin typeface="Cambria Math" panose="02040503050406030204" pitchFamily="18" charset="0"/>
                                    </a:rPr>
                                    <m:t> −</m:t>
                                  </m:r>
                                  <m:bar>
                                    <m:barPr>
                                      <m:pos m:val="top"/>
                                      <m:ctrlPr>
                                        <a:rPr lang="en-GB" sz="2000" i="1" dirty="0">
                                          <a:latin typeface="Cambria Math" panose="02040503050406030204" pitchFamily="18" charset="0"/>
                                        </a:rPr>
                                      </m:ctrlPr>
                                    </m:barPr>
                                    <m:e>
                                      <m:r>
                                        <a:rPr lang="en-US" sz="2000" i="1" dirty="0">
                                          <a:latin typeface="Cambria Math" panose="02040503050406030204" pitchFamily="18" charset="0"/>
                                        </a:rPr>
                                        <m:t>𝑥</m:t>
                                      </m:r>
                                    </m:e>
                                  </m:bar>
                                </m:e>
                              </m:d>
                            </m:e>
                            <m:sup>
                              <m:r>
                                <a:rPr lang="en-US" sz="2000" b="0" i="1" dirty="0" smtClean="0">
                                  <a:latin typeface="Cambria Math" panose="02040503050406030204" pitchFamily="18" charset="0"/>
                                </a:rPr>
                                <m:t>2</m:t>
                              </m:r>
                            </m:sup>
                          </m:sSup>
                        </m:e>
                      </m:nary>
                    </m:oMath>
                  </a14:m>
                  <a:endParaRPr lang="en-GB" sz="2000" dirty="0"/>
                </a:p>
                <a:p>
                  <a:r>
                    <a:rPr lang="en-GB" sz="2000" dirty="0"/>
                    <a:t>Standard Deviation: </a:t>
                  </a:r>
                  <a14:m>
                    <m:oMath xmlns:m="http://schemas.openxmlformats.org/officeDocument/2006/math">
                      <m:r>
                        <a:rPr lang="en-GB" sz="2000" i="1" dirty="0" smtClean="0">
                          <a:latin typeface="Cambria Math" panose="02040503050406030204" pitchFamily="18" charset="0"/>
                        </a:rPr>
                        <m:t>𝜎</m:t>
                      </m:r>
                    </m:oMath>
                  </a14:m>
                  <a:endParaRPr lang="en-GB" sz="2000" dirty="0"/>
                </a:p>
              </p:txBody>
            </p:sp>
          </mc:Choice>
          <mc:Fallback xmlns="">
            <p:sp>
              <p:nvSpPr>
                <p:cNvPr id="15" name="Rectangle 14">
                  <a:extLst>
                    <a:ext uri="{FF2B5EF4-FFF2-40B4-BE49-F238E27FC236}">
                      <a16:creationId xmlns:a16="http://schemas.microsoft.com/office/drawing/2014/main" id="{A216F7A7-96AD-44C0-BF4D-5F21387F0EA4}"/>
                    </a:ext>
                  </a:extLst>
                </p:cNvPr>
                <p:cNvSpPr>
                  <a:spLocks noRot="1" noChangeAspect="1" noMove="1" noResize="1" noEditPoints="1" noAdjustHandles="1" noChangeArrowheads="1" noChangeShapeType="1" noTextEdit="1"/>
                </p:cNvSpPr>
                <p:nvPr/>
              </p:nvSpPr>
              <p:spPr>
                <a:xfrm>
                  <a:off x="2943583" y="3641358"/>
                  <a:ext cx="2888595" cy="1152144"/>
                </a:xfrm>
                <a:prstGeom prst="rect">
                  <a:avLst/>
                </a:prstGeom>
                <a:blipFill>
                  <a:blip r:embed="rId4"/>
                  <a:stretch>
                    <a:fillRect t="-2062" b="-35567"/>
                  </a:stretch>
                </a:blipFill>
                <a:ln w="28575">
                  <a:solidFill>
                    <a:schemeClr val="tx2">
                      <a:lumMod val="20000"/>
                      <a:lumOff val="80000"/>
                    </a:schemeClr>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Rectangle 15">
                  <a:extLst>
                    <a:ext uri="{FF2B5EF4-FFF2-40B4-BE49-F238E27FC236}">
                      <a16:creationId xmlns:a16="http://schemas.microsoft.com/office/drawing/2014/main" id="{4BDD4AD9-BE0E-42CE-8064-F24221989226}"/>
                    </a:ext>
                  </a:extLst>
                </p:cNvPr>
                <p:cNvSpPr/>
                <p:nvPr/>
              </p:nvSpPr>
              <p:spPr>
                <a:xfrm>
                  <a:off x="6322666" y="3641358"/>
                  <a:ext cx="1550444" cy="1265603"/>
                </a:xfrm>
                <a:prstGeom prst="rect">
                  <a:avLst/>
                </a:prstGeom>
                <a:ln w="28575">
                  <a:solidFill>
                    <a:schemeClr val="tx2">
                      <a:lumMod val="20000"/>
                      <a:lumOff val="80000"/>
                    </a:schemeClr>
                  </a:solidFill>
                </a:ln>
              </p:spPr>
              <p:txBody>
                <a:bodyPr wrap="none" anchor="t">
                  <a:spAutoFit/>
                </a:bodyPr>
                <a:lstStyle/>
                <a:p>
                  <a14:m>
                    <m:oMath xmlns:m="http://schemas.openxmlformats.org/officeDocument/2006/math">
                      <m:r>
                        <a:rPr lang="en-US" sz="2000" b="0" i="1" dirty="0" smtClean="0">
                          <a:latin typeface="Cambria Math" panose="02040503050406030204" pitchFamily="18" charset="0"/>
                        </a:rPr>
                        <m:t>𝑘</m:t>
                      </m:r>
                    </m:oMath>
                  </a14:m>
                  <a:r>
                    <a:rPr lang="en-GB" sz="2000" dirty="0"/>
                    <a:t>-</a:t>
                  </a:r>
                  <a:r>
                    <a:rPr lang="en-GB" sz="2000" dirty="0" err="1"/>
                    <a:t>th</a:t>
                  </a:r>
                  <a:r>
                    <a:rPr lang="en-GB" sz="2000" dirty="0"/>
                    <a:t> Moments:</a:t>
                  </a:r>
                </a:p>
                <a:p>
                  <a:pPr/>
                  <a14:m>
                    <m:oMathPara xmlns:m="http://schemas.openxmlformats.org/officeDocument/2006/math">
                      <m:oMathParaPr>
                        <m:jc m:val="centerGroup"/>
                      </m:oMathParaPr>
                      <m:oMath xmlns:m="http://schemas.openxmlformats.org/officeDocument/2006/math">
                        <m:sSub>
                          <m:sSubPr>
                            <m:ctrlPr>
                              <a:rPr lang="en-GB" sz="2000" i="1" dirty="0" smtClean="0">
                                <a:latin typeface="Cambria Math" panose="02040503050406030204" pitchFamily="18" charset="0"/>
                              </a:rPr>
                            </m:ctrlPr>
                          </m:sSubPr>
                          <m:e>
                            <m:r>
                              <a:rPr lang="en-GB" sz="2000" i="1" dirty="0">
                                <a:latin typeface="Cambria Math" panose="02040503050406030204" pitchFamily="18" charset="0"/>
                                <a:ea typeface="Cambria Math" panose="02040503050406030204" pitchFamily="18" charset="0"/>
                              </a:rPr>
                              <m:t>𝜇</m:t>
                            </m:r>
                          </m:e>
                          <m:sub>
                            <m:r>
                              <a:rPr lang="en-US" sz="2000" b="0" i="1" dirty="0" smtClean="0">
                                <a:latin typeface="Cambria Math" panose="02040503050406030204" pitchFamily="18" charset="0"/>
                              </a:rPr>
                              <m:t>𝑘</m:t>
                            </m:r>
                          </m:sub>
                        </m:sSub>
                        <m:r>
                          <a:rPr lang="en-US" sz="2000" i="1" dirty="0" smtClean="0">
                            <a:latin typeface="Cambria Math" panose="02040503050406030204" pitchFamily="18" charset="0"/>
                            <a:ea typeface="Cambria Math" panose="02040503050406030204" pitchFamily="18" charset="0"/>
                          </a:rPr>
                          <m:t>≈</m:t>
                        </m:r>
                        <m:f>
                          <m:fPr>
                            <m:ctrlPr>
                              <a:rPr lang="en-GB" sz="2000" i="1" dirty="0">
                                <a:latin typeface="Cambria Math" panose="02040503050406030204" pitchFamily="18" charset="0"/>
                              </a:rPr>
                            </m:ctrlPr>
                          </m:fPr>
                          <m:num>
                            <m:r>
                              <a:rPr lang="en-GB" sz="2000" i="1" dirty="0">
                                <a:latin typeface="Cambria Math" panose="02040503050406030204" pitchFamily="18" charset="0"/>
                              </a:rPr>
                              <m:t>1</m:t>
                            </m:r>
                          </m:num>
                          <m:den>
                            <m:r>
                              <a:rPr lang="en-GB" sz="2000" i="1" dirty="0">
                                <a:latin typeface="Cambria Math" panose="02040503050406030204" pitchFamily="18" charset="0"/>
                              </a:rPr>
                              <m:t>𝑁</m:t>
                            </m:r>
                          </m:den>
                        </m:f>
                        <m:nary>
                          <m:naryPr>
                            <m:chr m:val="∑"/>
                            <m:ctrlPr>
                              <a:rPr lang="en-GB" sz="2000" i="1" dirty="0">
                                <a:latin typeface="Cambria Math" panose="02040503050406030204" pitchFamily="18" charset="0"/>
                              </a:rPr>
                            </m:ctrlPr>
                          </m:naryPr>
                          <m:sub>
                            <m:r>
                              <m:rPr>
                                <m:brk m:alnAt="23"/>
                              </m:rPr>
                              <a:rPr lang="en-US" sz="2000" i="1" dirty="0">
                                <a:latin typeface="Cambria Math" panose="02040503050406030204" pitchFamily="18" charset="0"/>
                              </a:rPr>
                              <m:t>𝑖</m:t>
                            </m:r>
                            <m:r>
                              <a:rPr lang="en-US" sz="2000" i="1" dirty="0">
                                <a:latin typeface="Cambria Math" panose="02040503050406030204" pitchFamily="18" charset="0"/>
                              </a:rPr>
                              <m:t>=1</m:t>
                            </m:r>
                          </m:sub>
                          <m:sup>
                            <m:r>
                              <a:rPr lang="en-US" sz="2000" i="1" dirty="0">
                                <a:latin typeface="Cambria Math" panose="02040503050406030204" pitchFamily="18" charset="0"/>
                              </a:rPr>
                              <m:t>𝑁</m:t>
                            </m:r>
                          </m:sup>
                          <m:e>
                            <m:sSubSup>
                              <m:sSubSupPr>
                                <m:ctrlPr>
                                  <a:rPr lang="en-US" sz="2000" b="0" i="1" dirty="0" smtClean="0">
                                    <a:latin typeface="Cambria Math" panose="02040503050406030204" pitchFamily="18" charset="0"/>
                                  </a:rPr>
                                </m:ctrlPr>
                              </m:sSubSupPr>
                              <m:e>
                                <m:r>
                                  <a:rPr lang="en-GB" sz="2000" i="1" dirty="0" err="1">
                                    <a:latin typeface="Cambria Math" panose="02040503050406030204" pitchFamily="18" charset="0"/>
                                  </a:rPr>
                                  <m:t>𝑥</m:t>
                                </m:r>
                              </m:e>
                              <m:sub>
                                <m:r>
                                  <a:rPr lang="en-GB" sz="2000" i="1" dirty="0" err="1">
                                    <a:latin typeface="Cambria Math" panose="02040503050406030204" pitchFamily="18" charset="0"/>
                                  </a:rPr>
                                  <m:t>𝑖</m:t>
                                </m:r>
                              </m:sub>
                              <m:sup>
                                <m:r>
                                  <a:rPr lang="en-US" sz="2000" b="0" i="1" dirty="0" smtClean="0">
                                    <a:latin typeface="Cambria Math" panose="02040503050406030204" pitchFamily="18" charset="0"/>
                                  </a:rPr>
                                  <m:t>𝑘</m:t>
                                </m:r>
                              </m:sup>
                            </m:sSubSup>
                          </m:e>
                        </m:nary>
                      </m:oMath>
                    </m:oMathPara>
                  </a14:m>
                  <a:endParaRPr lang="en-GB" sz="2000" dirty="0"/>
                </a:p>
              </p:txBody>
            </p:sp>
          </mc:Choice>
          <mc:Fallback xmlns="">
            <p:sp>
              <p:nvSpPr>
                <p:cNvPr id="16" name="Rectangle 15">
                  <a:extLst>
                    <a:ext uri="{FF2B5EF4-FFF2-40B4-BE49-F238E27FC236}">
                      <a16:creationId xmlns:a16="http://schemas.microsoft.com/office/drawing/2014/main" id="{4BDD4AD9-BE0E-42CE-8064-F24221989226}"/>
                    </a:ext>
                  </a:extLst>
                </p:cNvPr>
                <p:cNvSpPr>
                  <a:spLocks noRot="1" noChangeAspect="1" noMove="1" noResize="1" noEditPoints="1" noAdjustHandles="1" noChangeArrowheads="1" noChangeShapeType="1" noTextEdit="1"/>
                </p:cNvSpPr>
                <p:nvPr/>
              </p:nvSpPr>
              <p:spPr>
                <a:xfrm>
                  <a:off x="6322666" y="3641358"/>
                  <a:ext cx="1550444" cy="1265603"/>
                </a:xfrm>
                <a:prstGeom prst="rect">
                  <a:avLst/>
                </a:prstGeom>
                <a:blipFill>
                  <a:blip r:embed="rId5"/>
                  <a:stretch>
                    <a:fillRect t="-1415" r="-1967"/>
                  </a:stretch>
                </a:blipFill>
                <a:ln w="28575">
                  <a:solidFill>
                    <a:schemeClr val="tx2">
                      <a:lumMod val="20000"/>
                      <a:lumOff val="80000"/>
                    </a:schemeClr>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Rectangle 16">
                  <a:extLst>
                    <a:ext uri="{FF2B5EF4-FFF2-40B4-BE49-F238E27FC236}">
                      <a16:creationId xmlns:a16="http://schemas.microsoft.com/office/drawing/2014/main" id="{3B5D9298-129E-4201-87DA-A6068B92A0D8}"/>
                    </a:ext>
                  </a:extLst>
                </p:cNvPr>
                <p:cNvSpPr/>
                <p:nvPr/>
              </p:nvSpPr>
              <p:spPr>
                <a:xfrm>
                  <a:off x="4558622" y="5055634"/>
                  <a:ext cx="3595856" cy="1152144"/>
                </a:xfrm>
                <a:prstGeom prst="rect">
                  <a:avLst/>
                </a:prstGeom>
                <a:ln w="28575">
                  <a:solidFill>
                    <a:schemeClr val="tx2">
                      <a:lumMod val="20000"/>
                      <a:lumOff val="80000"/>
                    </a:schemeClr>
                  </a:solidFill>
                </a:ln>
              </p:spPr>
              <p:txBody>
                <a:bodyPr wrap="none">
                  <a:noAutofit/>
                </a:bodyPr>
                <a:lstStyle/>
                <a:p>
                  <a:r>
                    <a:rPr lang="en-GB" sz="2000" dirty="0"/>
                    <a:t>Kurtosis </a:t>
                  </a:r>
                  <a:r>
                    <a:rPr lang="en-GB" sz="2000" dirty="0">
                      <a:sym typeface="Wingdings" panose="05000000000000000000" pitchFamily="2" charset="2"/>
                    </a:rPr>
                    <a:t> “peak”</a:t>
                  </a:r>
                </a:p>
                <a:p>
                  <a:r>
                    <a:rPr lang="en-GB" sz="2000" dirty="0"/>
                    <a:t>(the fourth standardized moment)</a:t>
                  </a:r>
                </a:p>
                <a:p>
                  <a:pPr/>
                  <a14:m>
                    <m:oMathPara xmlns:m="http://schemas.openxmlformats.org/officeDocument/2006/math">
                      <m:oMathParaPr>
                        <m:jc m:val="centerGroup"/>
                      </m:oMathParaPr>
                      <m:oMath xmlns:m="http://schemas.openxmlformats.org/officeDocument/2006/math">
                        <m:f>
                          <m:fPr>
                            <m:ctrlPr>
                              <a:rPr lang="en-US" sz="2000" i="1" dirty="0" smtClean="0">
                                <a:latin typeface="Cambria Math" panose="02040503050406030204" pitchFamily="18" charset="0"/>
                              </a:rPr>
                            </m:ctrlPr>
                          </m:fPr>
                          <m:num>
                            <m:sSub>
                              <m:sSubPr>
                                <m:ctrlPr>
                                  <a:rPr lang="en-GB" sz="2000" i="1" dirty="0">
                                    <a:latin typeface="Cambria Math" panose="02040503050406030204" pitchFamily="18" charset="0"/>
                                  </a:rPr>
                                </m:ctrlPr>
                              </m:sSubPr>
                              <m:e>
                                <m:r>
                                  <a:rPr lang="en-GB" sz="2000" i="1" dirty="0">
                                    <a:latin typeface="Cambria Math" panose="02040503050406030204" pitchFamily="18" charset="0"/>
                                    <a:ea typeface="Cambria Math" panose="02040503050406030204" pitchFamily="18" charset="0"/>
                                  </a:rPr>
                                  <m:t>𝜇</m:t>
                                </m:r>
                              </m:e>
                              <m:sub>
                                <m:r>
                                  <a:rPr lang="en-US" sz="2000" b="0" i="1" dirty="0" smtClean="0">
                                    <a:latin typeface="Cambria Math" panose="02040503050406030204" pitchFamily="18" charset="0"/>
                                    <a:ea typeface="Cambria Math" panose="02040503050406030204" pitchFamily="18" charset="0"/>
                                  </a:rPr>
                                  <m:t>4</m:t>
                                </m:r>
                              </m:sub>
                            </m:sSub>
                          </m:num>
                          <m:den>
                            <m:sSup>
                              <m:sSupPr>
                                <m:ctrlPr>
                                  <a:rPr lang="en-US" sz="2000" b="0" i="1" dirty="0" smtClean="0">
                                    <a:latin typeface="Cambria Math" panose="02040503050406030204" pitchFamily="18" charset="0"/>
                                  </a:rPr>
                                </m:ctrlPr>
                              </m:sSupPr>
                              <m:e>
                                <m:r>
                                  <a:rPr lang="en-US" sz="2000" b="0" i="1" dirty="0" smtClean="0">
                                    <a:latin typeface="Cambria Math" panose="02040503050406030204" pitchFamily="18" charset="0"/>
                                  </a:rPr>
                                  <m:t>𝜎</m:t>
                                </m:r>
                              </m:e>
                              <m:sup>
                                <m:r>
                                  <a:rPr lang="en-US" sz="2000" b="0" i="1" dirty="0" smtClean="0">
                                    <a:latin typeface="Cambria Math" panose="02040503050406030204" pitchFamily="18" charset="0"/>
                                  </a:rPr>
                                  <m:t>4</m:t>
                                </m:r>
                              </m:sup>
                            </m:sSup>
                          </m:den>
                        </m:f>
                      </m:oMath>
                    </m:oMathPara>
                  </a14:m>
                  <a:endParaRPr lang="en-GB" sz="2000" dirty="0"/>
                </a:p>
              </p:txBody>
            </p:sp>
          </mc:Choice>
          <mc:Fallback xmlns="">
            <p:sp>
              <p:nvSpPr>
                <p:cNvPr id="17" name="Rectangle 16">
                  <a:extLst>
                    <a:ext uri="{FF2B5EF4-FFF2-40B4-BE49-F238E27FC236}">
                      <a16:creationId xmlns:a16="http://schemas.microsoft.com/office/drawing/2014/main" id="{3B5D9298-129E-4201-87DA-A6068B92A0D8}"/>
                    </a:ext>
                  </a:extLst>
                </p:cNvPr>
                <p:cNvSpPr>
                  <a:spLocks noRot="1" noChangeAspect="1" noMove="1" noResize="1" noEditPoints="1" noAdjustHandles="1" noChangeArrowheads="1" noChangeShapeType="1" noTextEdit="1"/>
                </p:cNvSpPr>
                <p:nvPr/>
              </p:nvSpPr>
              <p:spPr>
                <a:xfrm>
                  <a:off x="4558622" y="5055634"/>
                  <a:ext cx="3595856" cy="1152144"/>
                </a:xfrm>
                <a:prstGeom prst="rect">
                  <a:avLst/>
                </a:prstGeom>
                <a:blipFill>
                  <a:blip r:embed="rId6"/>
                  <a:stretch>
                    <a:fillRect t="-1546" b="-5670"/>
                  </a:stretch>
                </a:blipFill>
                <a:ln w="28575">
                  <a:solidFill>
                    <a:schemeClr val="tx2">
                      <a:lumMod val="20000"/>
                      <a:lumOff val="80000"/>
                    </a:schemeClr>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Rectangle 17">
                  <a:extLst>
                    <a:ext uri="{FF2B5EF4-FFF2-40B4-BE49-F238E27FC236}">
                      <a16:creationId xmlns:a16="http://schemas.microsoft.com/office/drawing/2014/main" id="{EFDB0070-AD97-4E3E-BFA6-BAA4A90EA1FC}"/>
                    </a:ext>
                  </a:extLst>
                </p:cNvPr>
                <p:cNvSpPr/>
                <p:nvPr/>
              </p:nvSpPr>
              <p:spPr>
                <a:xfrm>
                  <a:off x="882700" y="5055634"/>
                  <a:ext cx="3454792" cy="1152144"/>
                </a:xfrm>
                <a:prstGeom prst="rect">
                  <a:avLst/>
                </a:prstGeom>
                <a:ln w="28575">
                  <a:solidFill>
                    <a:schemeClr val="tx2">
                      <a:lumMod val="20000"/>
                      <a:lumOff val="80000"/>
                    </a:schemeClr>
                  </a:solidFill>
                </a:ln>
              </p:spPr>
              <p:txBody>
                <a:bodyPr wrap="none">
                  <a:noAutofit/>
                </a:bodyPr>
                <a:lstStyle/>
                <a:p>
                  <a:r>
                    <a:rPr lang="en-GB" sz="2000" dirty="0">
                      <a:sym typeface="Wingdings" panose="05000000000000000000" pitchFamily="2" charset="2"/>
                    </a:rPr>
                    <a:t>Skewness “</a:t>
                  </a:r>
                  <a:r>
                    <a:rPr lang="en-US" sz="2000" dirty="0"/>
                    <a:t>asymmetry</a:t>
                  </a:r>
                  <a:r>
                    <a:rPr lang="en-GB" sz="2000" dirty="0">
                      <a:sym typeface="Wingdings" panose="05000000000000000000" pitchFamily="2" charset="2"/>
                    </a:rPr>
                    <a:t>”</a:t>
                  </a:r>
                  <a:br>
                    <a:rPr lang="en-GB" sz="2000" dirty="0"/>
                  </a:br>
                  <a:r>
                    <a:rPr lang="en-GB" sz="2000" dirty="0"/>
                    <a:t>(the third standardized moment)</a:t>
                  </a:r>
                </a:p>
                <a:p>
                  <a:pPr/>
                  <a14:m>
                    <m:oMathPara xmlns:m="http://schemas.openxmlformats.org/officeDocument/2006/math">
                      <m:oMathParaPr>
                        <m:jc m:val="centerGroup"/>
                      </m:oMathParaPr>
                      <m:oMath xmlns:m="http://schemas.openxmlformats.org/officeDocument/2006/math">
                        <m:f>
                          <m:fPr>
                            <m:ctrlPr>
                              <a:rPr lang="en-US" sz="2000" i="1" dirty="0" smtClean="0">
                                <a:latin typeface="Cambria Math" panose="02040503050406030204" pitchFamily="18" charset="0"/>
                              </a:rPr>
                            </m:ctrlPr>
                          </m:fPr>
                          <m:num>
                            <m:sSub>
                              <m:sSubPr>
                                <m:ctrlPr>
                                  <a:rPr lang="en-GB" sz="2000" i="1" dirty="0">
                                    <a:latin typeface="Cambria Math" panose="02040503050406030204" pitchFamily="18" charset="0"/>
                                  </a:rPr>
                                </m:ctrlPr>
                              </m:sSubPr>
                              <m:e>
                                <m:r>
                                  <a:rPr lang="en-GB" sz="2000" i="1" dirty="0">
                                    <a:latin typeface="Cambria Math" panose="02040503050406030204" pitchFamily="18" charset="0"/>
                                    <a:ea typeface="Cambria Math" panose="02040503050406030204" pitchFamily="18" charset="0"/>
                                  </a:rPr>
                                  <m:t>𝜇</m:t>
                                </m:r>
                              </m:e>
                              <m:sub>
                                <m:r>
                                  <a:rPr lang="en-US" sz="2000" b="0" i="1" dirty="0" smtClean="0">
                                    <a:latin typeface="Cambria Math" panose="02040503050406030204" pitchFamily="18" charset="0"/>
                                    <a:ea typeface="Cambria Math" panose="02040503050406030204" pitchFamily="18" charset="0"/>
                                  </a:rPr>
                                  <m:t>3</m:t>
                                </m:r>
                              </m:sub>
                            </m:sSub>
                          </m:num>
                          <m:den>
                            <m:sSup>
                              <m:sSupPr>
                                <m:ctrlPr>
                                  <a:rPr lang="en-US" sz="2000" b="0" i="1" dirty="0" smtClean="0">
                                    <a:latin typeface="Cambria Math" panose="02040503050406030204" pitchFamily="18" charset="0"/>
                                  </a:rPr>
                                </m:ctrlPr>
                              </m:sSupPr>
                              <m:e>
                                <m:r>
                                  <a:rPr lang="en-US" sz="2000" b="0" i="1" dirty="0" smtClean="0">
                                    <a:latin typeface="Cambria Math" panose="02040503050406030204" pitchFamily="18" charset="0"/>
                                  </a:rPr>
                                  <m:t>𝜎</m:t>
                                </m:r>
                              </m:e>
                              <m:sup>
                                <m:r>
                                  <a:rPr lang="en-US" sz="2000" b="0" i="1" dirty="0" smtClean="0">
                                    <a:latin typeface="Cambria Math" panose="02040503050406030204" pitchFamily="18" charset="0"/>
                                  </a:rPr>
                                  <m:t>3</m:t>
                                </m:r>
                              </m:sup>
                            </m:sSup>
                          </m:den>
                        </m:f>
                      </m:oMath>
                    </m:oMathPara>
                  </a14:m>
                  <a:endParaRPr lang="en-GB" sz="2000" dirty="0"/>
                </a:p>
              </p:txBody>
            </p:sp>
          </mc:Choice>
          <mc:Fallback xmlns="">
            <p:sp>
              <p:nvSpPr>
                <p:cNvPr id="18" name="Rectangle 17">
                  <a:extLst>
                    <a:ext uri="{FF2B5EF4-FFF2-40B4-BE49-F238E27FC236}">
                      <a16:creationId xmlns:a16="http://schemas.microsoft.com/office/drawing/2014/main" id="{EFDB0070-AD97-4E3E-BFA6-BAA4A90EA1FC}"/>
                    </a:ext>
                  </a:extLst>
                </p:cNvPr>
                <p:cNvSpPr>
                  <a:spLocks noRot="1" noChangeAspect="1" noMove="1" noResize="1" noEditPoints="1" noAdjustHandles="1" noChangeArrowheads="1" noChangeShapeType="1" noTextEdit="1"/>
                </p:cNvSpPr>
                <p:nvPr/>
              </p:nvSpPr>
              <p:spPr>
                <a:xfrm>
                  <a:off x="882700" y="5055634"/>
                  <a:ext cx="3454792" cy="1152144"/>
                </a:xfrm>
                <a:prstGeom prst="rect">
                  <a:avLst/>
                </a:prstGeom>
                <a:blipFill>
                  <a:blip r:embed="rId7"/>
                  <a:stretch>
                    <a:fillRect t="-1546" b="-515"/>
                  </a:stretch>
                </a:blipFill>
                <a:ln w="28575">
                  <a:solidFill>
                    <a:schemeClr val="tx2">
                      <a:lumMod val="20000"/>
                      <a:lumOff val="80000"/>
                    </a:schemeClr>
                  </a:solidFill>
                </a:ln>
              </p:spPr>
              <p:txBody>
                <a:bodyPr/>
                <a:lstStyle/>
                <a:p>
                  <a:r>
                    <a:rPr lang="en-GB">
                      <a:noFill/>
                    </a:rPr>
                    <a:t> </a:t>
                  </a:r>
                </a:p>
              </p:txBody>
            </p:sp>
          </mc:Fallback>
        </mc:AlternateContent>
      </p:grpSp>
      <mc:AlternateContent xmlns:mc="http://schemas.openxmlformats.org/markup-compatibility/2006" xmlns:a14="http://schemas.microsoft.com/office/drawing/2010/main">
        <mc:Choice Requires="a14">
          <p:sp>
            <p:nvSpPr>
              <p:cNvPr id="6" name="Segnaposto contenuto 5">
                <a:extLst>
                  <a:ext uri="{FF2B5EF4-FFF2-40B4-BE49-F238E27FC236}">
                    <a16:creationId xmlns:a16="http://schemas.microsoft.com/office/drawing/2014/main" id="{DAE52D75-D2FB-3B4E-01AF-956DA83D8DEC}"/>
                  </a:ext>
                </a:extLst>
              </p:cNvPr>
              <p:cNvSpPr txBox="1">
                <a:spLocks/>
              </p:cNvSpPr>
              <p:nvPr/>
            </p:nvSpPr>
            <p:spPr bwMode="auto">
              <a:xfrm>
                <a:off x="104340" y="975551"/>
                <a:ext cx="8993072" cy="28947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285750" indent="-285750">
                  <a:buFont typeface="Arial" panose="020B0604020202020204" pitchFamily="34" charset="0"/>
                  <a:buChar char="•"/>
                  <a:defRPr/>
                </a:pPr>
                <a:r>
                  <a:rPr lang="en-US" sz="2000" kern="0" dirty="0"/>
                  <a:t>Each 5 sec signal data are </a:t>
                </a:r>
                <a:r>
                  <a:rPr lang="en-US" sz="2000" kern="0" dirty="0">
                    <a:sym typeface="Wingdings" panose="05000000000000000000" pitchFamily="2" charset="2"/>
                  </a:rPr>
                  <a:t>divided in 40 segments(windows) in order to extract features</a:t>
                </a:r>
              </a:p>
              <a:p>
                <a:pPr marL="285750" lvl="0" indent="-285750">
                  <a:buFont typeface="Arial" panose="020B0604020202020204" pitchFamily="34" charset="0"/>
                  <a:buChar char="•"/>
                  <a:defRPr/>
                </a:pPr>
                <a:endParaRPr lang="en-US" sz="2000" kern="0" dirty="0">
                  <a:latin typeface="+mn-lt"/>
                </a:endParaRPr>
              </a:p>
              <a:p>
                <a:pPr marL="285750" lvl="0" indent="-285750">
                  <a:buFont typeface="Arial" panose="020B0604020202020204" pitchFamily="34" charset="0"/>
                  <a:buChar char="•"/>
                  <a:defRPr/>
                </a:pPr>
                <a:r>
                  <a:rPr lang="en-US" sz="2000" kern="0" dirty="0">
                    <a:latin typeface="+mn-lt"/>
                  </a:rPr>
                  <a:t>The following statistical features are considered:</a:t>
                </a:r>
              </a:p>
              <a:p>
                <a:pPr lvl="0">
                  <a:defRPr/>
                </a:pPr>
                <a:r>
                  <a:rPr lang="en-US" sz="2000" kern="0" dirty="0"/>
                  <a:t>Mean, standard deviation, </a:t>
                </a:r>
                <a:r>
                  <a:rPr lang="en-GB" sz="2000" dirty="0"/>
                  <a:t>Kurtosis</a:t>
                </a:r>
                <a:r>
                  <a:rPr lang="en-US" sz="2000" kern="0" dirty="0"/>
                  <a:t>, </a:t>
                </a:r>
                <a:r>
                  <a:rPr lang="en-US" sz="2000" kern="0" dirty="0" err="1"/>
                  <a:t>Skewnesss</a:t>
                </a:r>
                <a:r>
                  <a:rPr lang="en-US" sz="2000" kern="0" dirty="0"/>
                  <a:t>, min, max, 2</a:t>
                </a:r>
                <a:r>
                  <a:rPr lang="en-US" sz="2000" kern="0" baseline="30000" dirty="0"/>
                  <a:t>nd</a:t>
                </a:r>
                <a:r>
                  <a:rPr lang="en-US" sz="2000" kern="0" dirty="0"/>
                  <a:t>  moment, 3</a:t>
                </a:r>
                <a:r>
                  <a:rPr lang="en-US" sz="2000" kern="0" baseline="30000" dirty="0"/>
                  <a:t>rd</a:t>
                </a:r>
                <a:r>
                  <a:rPr lang="en-US" sz="2000" kern="0" dirty="0"/>
                  <a:t>  moment</a:t>
                </a:r>
              </a:p>
              <a:p>
                <a:pPr marL="285750" indent="-285750">
                  <a:buFont typeface="Arial" panose="020B0604020202020204" pitchFamily="34" charset="0"/>
                  <a:buChar char="•"/>
                  <a:defRPr/>
                </a:pPr>
                <a:r>
                  <a:rPr lang="en-US" sz="2000" dirty="0"/>
                  <a:t>A window contains </a:t>
                </a:r>
                <a14:m>
                  <m:oMath xmlns:m="http://schemas.openxmlformats.org/officeDocument/2006/math">
                    <m:r>
                      <a:rPr lang="en-US" sz="2000" i="1" dirty="0">
                        <a:latin typeface="Cambria Math" panose="02040503050406030204" pitchFamily="18" charset="0"/>
                      </a:rPr>
                      <m:t>𝑁</m:t>
                    </m:r>
                  </m:oMath>
                </a14:m>
                <a:r>
                  <a:rPr lang="en-US" sz="2000" dirty="0"/>
                  <a:t> values </a:t>
                </a:r>
                <a14:m>
                  <m:oMath xmlns:m="http://schemas.openxmlformats.org/officeDocument/2006/math">
                    <m:r>
                      <m:rPr>
                        <m:sty m:val="p"/>
                      </m:rPr>
                      <a:rPr lang="en-US" sz="2000" dirty="0">
                        <a:latin typeface="Cambria Math" panose="02040503050406030204" pitchFamily="18" charset="0"/>
                      </a:rPr>
                      <m:t>W</m:t>
                    </m:r>
                    <m:r>
                      <a:rPr lang="en-US" sz="2000" dirty="0">
                        <a:latin typeface="Cambria Math" panose="02040503050406030204" pitchFamily="18" charset="0"/>
                      </a:rPr>
                      <m:t>= </m:t>
                    </m:r>
                    <m:sSubSup>
                      <m:sSubSupPr>
                        <m:ctrlPr>
                          <a:rPr lang="en-US" sz="2000" i="1" dirty="0">
                            <a:latin typeface="Cambria Math" panose="02040503050406030204" pitchFamily="18" charset="0"/>
                          </a:rPr>
                        </m:ctrlPr>
                      </m:sSubSupPr>
                      <m:e>
                        <m:d>
                          <m:dPr>
                            <m:begChr m:val="{"/>
                            <m:endChr m:val="}"/>
                            <m:ctrlPr>
                              <a:rPr lang="en-US" sz="2000" i="1" dirty="0">
                                <a:latin typeface="Cambria Math" panose="02040503050406030204" pitchFamily="18" charset="0"/>
                              </a:rPr>
                            </m:ctrlPr>
                          </m:dPr>
                          <m:e>
                            <m:r>
                              <a:rPr lang="en-US" sz="2000" i="1" dirty="0">
                                <a:latin typeface="Cambria Math" panose="02040503050406030204" pitchFamily="18" charset="0"/>
                              </a:rPr>
                              <m:t>𝑥</m:t>
                            </m:r>
                            <m:r>
                              <a:rPr lang="en-US" sz="2000" i="1" baseline="-25000" dirty="0">
                                <a:latin typeface="Cambria Math" panose="02040503050406030204" pitchFamily="18" charset="0"/>
                              </a:rPr>
                              <m:t>𝑖</m:t>
                            </m:r>
                          </m:e>
                        </m:d>
                      </m:e>
                      <m:sub>
                        <m:r>
                          <a:rPr lang="en-US" sz="2000" i="1" dirty="0">
                            <a:latin typeface="Cambria Math" panose="02040503050406030204" pitchFamily="18" charset="0"/>
                          </a:rPr>
                          <m:t>𝑖</m:t>
                        </m:r>
                        <m:r>
                          <a:rPr lang="en-US" sz="2000" i="1" dirty="0">
                            <a:latin typeface="Cambria Math" panose="02040503050406030204" pitchFamily="18" charset="0"/>
                          </a:rPr>
                          <m:t>=1</m:t>
                        </m:r>
                      </m:sub>
                      <m:sup>
                        <m:r>
                          <a:rPr lang="en-US" sz="2000" i="1" dirty="0">
                            <a:latin typeface="Cambria Math" panose="02040503050406030204" pitchFamily="18" charset="0"/>
                          </a:rPr>
                          <m:t>𝑁</m:t>
                        </m:r>
                      </m:sup>
                    </m:sSubSup>
                  </m:oMath>
                </a14:m>
                <a:r>
                  <a:rPr lang="en-US" sz="2000" dirty="0"/>
                  <a:t>, the corresponding Statistical Features are:</a:t>
                </a:r>
              </a:p>
              <a:p>
                <a:pPr marL="285750" lvl="0" indent="-285750">
                  <a:buFont typeface="Arial" panose="020B0604020202020204" pitchFamily="34" charset="0"/>
                  <a:buChar char="•"/>
                  <a:defRPr/>
                </a:pPr>
                <a:endParaRPr lang="en-US" sz="2000" kern="0" dirty="0"/>
              </a:p>
            </p:txBody>
          </p:sp>
        </mc:Choice>
        <mc:Fallback xmlns="">
          <p:sp>
            <p:nvSpPr>
              <p:cNvPr id="6" name="Segnaposto contenuto 5">
                <a:extLst>
                  <a:ext uri="{FF2B5EF4-FFF2-40B4-BE49-F238E27FC236}">
                    <a16:creationId xmlns:a16="http://schemas.microsoft.com/office/drawing/2014/main" id="{DAE52D75-D2FB-3B4E-01AF-956DA83D8DEC}"/>
                  </a:ext>
                </a:extLst>
              </p:cNvPr>
              <p:cNvSpPr txBox="1">
                <a:spLocks noRot="1" noChangeAspect="1" noMove="1" noResize="1" noEditPoints="1" noAdjustHandles="1" noChangeArrowheads="1" noChangeShapeType="1" noTextEdit="1"/>
              </p:cNvSpPr>
              <p:nvPr/>
            </p:nvSpPr>
            <p:spPr bwMode="auto">
              <a:xfrm>
                <a:off x="104340" y="975551"/>
                <a:ext cx="8993072" cy="2894700"/>
              </a:xfrm>
              <a:prstGeom prst="rect">
                <a:avLst/>
              </a:prstGeom>
              <a:blipFill>
                <a:blip r:embed="rId8"/>
                <a:stretch>
                  <a:fillRect t="-2526"/>
                </a:stretch>
              </a:blipFill>
              <a:ln w="9525">
                <a:noFill/>
                <a:miter lim="800000"/>
                <a:headEnd/>
                <a:tailEnd/>
              </a:ln>
            </p:spPr>
            <p:txBody>
              <a:bodyPr/>
              <a:lstStyle/>
              <a:p>
                <a:r>
                  <a:rPr lang="en-US">
                    <a:noFill/>
                  </a:rPr>
                  <a:t> </a:t>
                </a:r>
              </a:p>
            </p:txBody>
          </p:sp>
        </mc:Fallback>
      </mc:AlternateContent>
    </p:spTree>
    <p:extLst>
      <p:ext uri="{BB962C8B-B14F-4D97-AF65-F5344CB8AC3E}">
        <p14:creationId xmlns:p14="http://schemas.microsoft.com/office/powerpoint/2010/main" val="31158859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a:extLst>
              <a:ext uri="{FF2B5EF4-FFF2-40B4-BE49-F238E27FC236}">
                <a16:creationId xmlns:a16="http://schemas.microsoft.com/office/drawing/2014/main" id="{92DC23D9-398D-1ECE-3455-D51A153E81F6}"/>
              </a:ext>
            </a:extLst>
          </p:cNvPr>
          <p:cNvSpPr>
            <a:spLocks noGrp="1"/>
          </p:cNvSpPr>
          <p:nvPr>
            <p:ph idx="1"/>
          </p:nvPr>
        </p:nvSpPr>
        <p:spPr/>
        <p:txBody>
          <a:bodyPr/>
          <a:lstStyle/>
          <a:p>
            <a:endParaRPr lang="en-US"/>
          </a:p>
        </p:txBody>
      </p:sp>
      <p:sp>
        <p:nvSpPr>
          <p:cNvPr id="3" name="Slide Number Placeholder 2">
            <a:extLst>
              <a:ext uri="{FF2B5EF4-FFF2-40B4-BE49-F238E27FC236}">
                <a16:creationId xmlns:a16="http://schemas.microsoft.com/office/drawing/2014/main" id="{819397B0-8E03-4BF5-8C8C-046A93DB178E}"/>
              </a:ext>
            </a:extLst>
          </p:cNvPr>
          <p:cNvSpPr>
            <a:spLocks noGrp="1"/>
          </p:cNvSpPr>
          <p:nvPr>
            <p:ph type="sldNum" sz="quarter" idx="10"/>
          </p:nvPr>
        </p:nvSpPr>
        <p:spPr/>
        <p:txBody>
          <a:bodyPr/>
          <a:lstStyle/>
          <a:p>
            <a:fld id="{6CF46B70-BEEE-447A-8354-9995F2AD6C56}" type="slidenum">
              <a:rPr lang="en-US" smtClean="0"/>
              <a:pPr/>
              <a:t>34</a:t>
            </a:fld>
            <a:endParaRPr lang="en-US"/>
          </a:p>
        </p:txBody>
      </p:sp>
      <p:sp>
        <p:nvSpPr>
          <p:cNvPr id="2" name="Title 1">
            <a:extLst>
              <a:ext uri="{FF2B5EF4-FFF2-40B4-BE49-F238E27FC236}">
                <a16:creationId xmlns:a16="http://schemas.microsoft.com/office/drawing/2014/main" id="{304B7C0A-D126-4266-829A-0D9CCB398AAE}"/>
              </a:ext>
            </a:extLst>
          </p:cNvPr>
          <p:cNvSpPr>
            <a:spLocks noGrp="1"/>
          </p:cNvSpPr>
          <p:nvPr>
            <p:ph type="title"/>
          </p:nvPr>
        </p:nvSpPr>
        <p:spPr/>
        <p:txBody>
          <a:bodyPr/>
          <a:lstStyle/>
          <a:p>
            <a:r>
              <a:rPr lang="en-GB" dirty="0"/>
              <a:t>FEATURE EXTRACTION</a:t>
            </a:r>
          </a:p>
        </p:txBody>
      </p:sp>
      <p:pic>
        <p:nvPicPr>
          <p:cNvPr id="5" name="Picture 4" descr="A close up of text on a white background&#10;&#10;Description automatically generated">
            <a:extLst>
              <a:ext uri="{FF2B5EF4-FFF2-40B4-BE49-F238E27FC236}">
                <a16:creationId xmlns:a16="http://schemas.microsoft.com/office/drawing/2014/main" id="{21F30E37-D56F-4496-832E-D0442FBA70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5221" y="2368037"/>
            <a:ext cx="5333559" cy="3998645"/>
          </a:xfrm>
          <a:prstGeom prst="rect">
            <a:avLst/>
          </a:prstGeom>
        </p:spPr>
      </p:pic>
      <p:grpSp>
        <p:nvGrpSpPr>
          <p:cNvPr id="7" name="Group 6">
            <a:extLst>
              <a:ext uri="{FF2B5EF4-FFF2-40B4-BE49-F238E27FC236}">
                <a16:creationId xmlns:a16="http://schemas.microsoft.com/office/drawing/2014/main" id="{1572075B-18AE-4B78-8E8B-4AE9A9C9EF50}"/>
              </a:ext>
            </a:extLst>
          </p:cNvPr>
          <p:cNvGrpSpPr/>
          <p:nvPr/>
        </p:nvGrpSpPr>
        <p:grpSpPr>
          <a:xfrm>
            <a:off x="3047135" y="952252"/>
            <a:ext cx="3049731" cy="1538389"/>
            <a:chOff x="3047135" y="952252"/>
            <a:chExt cx="3049731" cy="1538389"/>
          </a:xfrm>
        </p:grpSpPr>
        <p:grpSp>
          <p:nvGrpSpPr>
            <p:cNvPr id="11" name="Group 10">
              <a:extLst>
                <a:ext uri="{FF2B5EF4-FFF2-40B4-BE49-F238E27FC236}">
                  <a16:creationId xmlns:a16="http://schemas.microsoft.com/office/drawing/2014/main" id="{49F52F4E-F9F5-445C-90EE-F59C74D3742D}"/>
                </a:ext>
              </a:extLst>
            </p:cNvPr>
            <p:cNvGrpSpPr/>
            <p:nvPr/>
          </p:nvGrpSpPr>
          <p:grpSpPr>
            <a:xfrm>
              <a:off x="3047135" y="952252"/>
              <a:ext cx="3049731" cy="1538389"/>
              <a:chOff x="2825950" y="1700365"/>
              <a:chExt cx="3049731" cy="1538389"/>
            </a:xfrm>
          </p:grpSpPr>
          <p:pic>
            <p:nvPicPr>
              <p:cNvPr id="6" name="Picture 5" descr="A screenshot of a cell phone&#10;&#10;Description automatically generated">
                <a:extLst>
                  <a:ext uri="{FF2B5EF4-FFF2-40B4-BE49-F238E27FC236}">
                    <a16:creationId xmlns:a16="http://schemas.microsoft.com/office/drawing/2014/main" id="{2F7EDBEC-723C-4D97-AFCA-4AAA1922D90C}"/>
                  </a:ext>
                </a:extLst>
              </p:cNvPr>
              <p:cNvPicPr>
                <a:picLocks noChangeAspect="1"/>
              </p:cNvPicPr>
              <p:nvPr/>
            </p:nvPicPr>
            <p:blipFill rotWithShape="1">
              <a:blip r:embed="rId3">
                <a:extLst>
                  <a:ext uri="{28A0092B-C50C-407E-A947-70E740481C1C}">
                    <a14:useLocalDpi xmlns:a14="http://schemas.microsoft.com/office/drawing/2010/main" val="0"/>
                  </a:ext>
                </a:extLst>
              </a:blip>
              <a:srcRect b="10275"/>
              <a:stretch/>
            </p:blipFill>
            <p:spPr>
              <a:xfrm>
                <a:off x="2825950" y="1700365"/>
                <a:ext cx="3049731" cy="972618"/>
              </a:xfrm>
              <a:prstGeom prst="rect">
                <a:avLst/>
              </a:prstGeom>
            </p:spPr>
          </p:pic>
          <p:sp>
            <p:nvSpPr>
              <p:cNvPr id="10" name="Arrow: Right 9">
                <a:extLst>
                  <a:ext uri="{FF2B5EF4-FFF2-40B4-BE49-F238E27FC236}">
                    <a16:creationId xmlns:a16="http://schemas.microsoft.com/office/drawing/2014/main" id="{083A3D53-C79A-4C5D-B323-D40E13761D28}"/>
                  </a:ext>
                </a:extLst>
              </p:cNvPr>
              <p:cNvSpPr/>
              <p:nvPr/>
            </p:nvSpPr>
            <p:spPr>
              <a:xfrm rot="5400000">
                <a:off x="4034497" y="2161746"/>
                <a:ext cx="632637" cy="1521379"/>
              </a:xfrm>
              <a:prstGeom prst="rightArrow">
                <a:avLst/>
              </a:prstGeom>
              <a:solidFill>
                <a:schemeClr val="tx2">
                  <a:lumMod val="20000"/>
                  <a:lumOff val="8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grpSp>
        <p:sp>
          <p:nvSpPr>
            <p:cNvPr id="4" name="TextBox 3">
              <a:extLst>
                <a:ext uri="{FF2B5EF4-FFF2-40B4-BE49-F238E27FC236}">
                  <a16:creationId xmlns:a16="http://schemas.microsoft.com/office/drawing/2014/main" id="{FC7B9CAF-51B5-4A5F-BBC0-2DF31DFAF6C8}"/>
                </a:ext>
              </a:extLst>
            </p:cNvPr>
            <p:cNvSpPr txBox="1"/>
            <p:nvPr/>
          </p:nvSpPr>
          <p:spPr>
            <a:xfrm>
              <a:off x="3309153" y="1745031"/>
              <a:ext cx="240140" cy="369332"/>
            </a:xfrm>
            <a:prstGeom prst="rect">
              <a:avLst/>
            </a:prstGeom>
            <a:noFill/>
          </p:spPr>
          <p:txBody>
            <a:bodyPr wrap="square" rtlCol="0">
              <a:spAutoFit/>
            </a:bodyPr>
            <a:lstStyle/>
            <a:p>
              <a:r>
                <a:rPr lang="en-GB" dirty="0"/>
                <a:t>0</a:t>
              </a:r>
            </a:p>
          </p:txBody>
        </p:sp>
        <p:sp>
          <p:nvSpPr>
            <p:cNvPr id="9" name="TextBox 8">
              <a:extLst>
                <a:ext uri="{FF2B5EF4-FFF2-40B4-BE49-F238E27FC236}">
                  <a16:creationId xmlns:a16="http://schemas.microsoft.com/office/drawing/2014/main" id="{6B19DDBD-F59C-415B-AC6C-C69E898F169F}"/>
                </a:ext>
              </a:extLst>
            </p:cNvPr>
            <p:cNvSpPr txBox="1"/>
            <p:nvPr/>
          </p:nvSpPr>
          <p:spPr>
            <a:xfrm>
              <a:off x="5594708" y="1745031"/>
              <a:ext cx="240140" cy="369332"/>
            </a:xfrm>
            <a:prstGeom prst="rect">
              <a:avLst/>
            </a:prstGeom>
            <a:noFill/>
          </p:spPr>
          <p:txBody>
            <a:bodyPr wrap="square" rtlCol="0">
              <a:spAutoFit/>
            </a:bodyPr>
            <a:lstStyle/>
            <a:p>
              <a:r>
                <a:rPr lang="en-GB" dirty="0"/>
                <a:t>5</a:t>
              </a:r>
            </a:p>
          </p:txBody>
        </p:sp>
      </p:grpSp>
      <p:grpSp>
        <p:nvGrpSpPr>
          <p:cNvPr id="15" name="Group 14">
            <a:extLst>
              <a:ext uri="{FF2B5EF4-FFF2-40B4-BE49-F238E27FC236}">
                <a16:creationId xmlns:a16="http://schemas.microsoft.com/office/drawing/2014/main" id="{06382D66-44CA-4531-A208-EB4E1FE2F4BA}"/>
              </a:ext>
            </a:extLst>
          </p:cNvPr>
          <p:cNvGrpSpPr/>
          <p:nvPr/>
        </p:nvGrpSpPr>
        <p:grpSpPr>
          <a:xfrm>
            <a:off x="2578395" y="1068713"/>
            <a:ext cx="1034905" cy="1833976"/>
            <a:chOff x="2578395" y="1068713"/>
            <a:chExt cx="1034905" cy="1833976"/>
          </a:xfrm>
        </p:grpSpPr>
        <p:sp>
          <p:nvSpPr>
            <p:cNvPr id="8" name="Rectangle 7">
              <a:extLst>
                <a:ext uri="{FF2B5EF4-FFF2-40B4-BE49-F238E27FC236}">
                  <a16:creationId xmlns:a16="http://schemas.microsoft.com/office/drawing/2014/main" id="{278C9809-A01B-42E0-9BD8-30538E36A34F}"/>
                </a:ext>
              </a:extLst>
            </p:cNvPr>
            <p:cNvSpPr/>
            <p:nvPr/>
          </p:nvSpPr>
          <p:spPr>
            <a:xfrm>
              <a:off x="3429223" y="1068713"/>
              <a:ext cx="184077" cy="845288"/>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cxnSp>
          <p:nvCxnSpPr>
            <p:cNvPr id="13" name="Straight Arrow Connector 12">
              <a:extLst>
                <a:ext uri="{FF2B5EF4-FFF2-40B4-BE49-F238E27FC236}">
                  <a16:creationId xmlns:a16="http://schemas.microsoft.com/office/drawing/2014/main" id="{2244D5C8-098D-4BAA-A92F-CC09972C55E3}"/>
                </a:ext>
              </a:extLst>
            </p:cNvPr>
            <p:cNvCxnSpPr>
              <a:stCxn id="4" idx="3"/>
            </p:cNvCxnSpPr>
            <p:nvPr/>
          </p:nvCxnSpPr>
          <p:spPr>
            <a:xfrm flipH="1">
              <a:off x="2647507" y="1929697"/>
              <a:ext cx="901786" cy="90388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14" name="Oval 13">
              <a:extLst>
                <a:ext uri="{FF2B5EF4-FFF2-40B4-BE49-F238E27FC236}">
                  <a16:creationId xmlns:a16="http://schemas.microsoft.com/office/drawing/2014/main" id="{A636D444-7EFF-4671-98E1-5EB201178CE3}"/>
                </a:ext>
              </a:extLst>
            </p:cNvPr>
            <p:cNvSpPr/>
            <p:nvPr/>
          </p:nvSpPr>
          <p:spPr>
            <a:xfrm>
              <a:off x="2578395" y="2833577"/>
              <a:ext cx="69112" cy="69112"/>
            </a:xfrm>
            <a:prstGeom prst="ellipse">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GB"/>
            </a:p>
          </p:txBody>
        </p:sp>
      </p:grpSp>
      <p:grpSp>
        <p:nvGrpSpPr>
          <p:cNvPr id="16" name="Group 15">
            <a:extLst>
              <a:ext uri="{FF2B5EF4-FFF2-40B4-BE49-F238E27FC236}">
                <a16:creationId xmlns:a16="http://schemas.microsoft.com/office/drawing/2014/main" id="{90602987-C544-49F5-8A83-BC656BC4F492}"/>
              </a:ext>
            </a:extLst>
          </p:cNvPr>
          <p:cNvGrpSpPr/>
          <p:nvPr/>
        </p:nvGrpSpPr>
        <p:grpSpPr>
          <a:xfrm>
            <a:off x="2774413" y="1068713"/>
            <a:ext cx="1034905" cy="1833976"/>
            <a:chOff x="2578395" y="1068713"/>
            <a:chExt cx="1034905" cy="1833976"/>
          </a:xfrm>
        </p:grpSpPr>
        <p:sp>
          <p:nvSpPr>
            <p:cNvPr id="17" name="Rectangle 16">
              <a:extLst>
                <a:ext uri="{FF2B5EF4-FFF2-40B4-BE49-F238E27FC236}">
                  <a16:creationId xmlns:a16="http://schemas.microsoft.com/office/drawing/2014/main" id="{15E76EB4-E6E8-4512-BFCC-BFA90BE38ECC}"/>
                </a:ext>
              </a:extLst>
            </p:cNvPr>
            <p:cNvSpPr/>
            <p:nvPr/>
          </p:nvSpPr>
          <p:spPr>
            <a:xfrm>
              <a:off x="3429223" y="1068713"/>
              <a:ext cx="184077" cy="845288"/>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cxnSp>
          <p:nvCxnSpPr>
            <p:cNvPr id="18" name="Straight Arrow Connector 17">
              <a:extLst>
                <a:ext uri="{FF2B5EF4-FFF2-40B4-BE49-F238E27FC236}">
                  <a16:creationId xmlns:a16="http://schemas.microsoft.com/office/drawing/2014/main" id="{9892E207-2418-4E62-97BA-A209A3270346}"/>
                </a:ext>
              </a:extLst>
            </p:cNvPr>
            <p:cNvCxnSpPr/>
            <p:nvPr/>
          </p:nvCxnSpPr>
          <p:spPr>
            <a:xfrm flipH="1">
              <a:off x="2647507" y="1929697"/>
              <a:ext cx="901786" cy="90388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19" name="Oval 18">
              <a:extLst>
                <a:ext uri="{FF2B5EF4-FFF2-40B4-BE49-F238E27FC236}">
                  <a16:creationId xmlns:a16="http://schemas.microsoft.com/office/drawing/2014/main" id="{64653B0B-B6F1-4C2B-840F-98CAD4CCCB44}"/>
                </a:ext>
              </a:extLst>
            </p:cNvPr>
            <p:cNvSpPr/>
            <p:nvPr/>
          </p:nvSpPr>
          <p:spPr>
            <a:xfrm>
              <a:off x="2578395" y="2833577"/>
              <a:ext cx="69112" cy="69112"/>
            </a:xfrm>
            <a:prstGeom prst="ellipse">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GB"/>
            </a:p>
          </p:txBody>
        </p:sp>
      </p:grpSp>
      <p:grpSp>
        <p:nvGrpSpPr>
          <p:cNvPr id="20" name="Group 19">
            <a:extLst>
              <a:ext uri="{FF2B5EF4-FFF2-40B4-BE49-F238E27FC236}">
                <a16:creationId xmlns:a16="http://schemas.microsoft.com/office/drawing/2014/main" id="{21E2ABBE-DBD4-49DD-AEC4-0D54B9A3974A}"/>
              </a:ext>
            </a:extLst>
          </p:cNvPr>
          <p:cNvGrpSpPr/>
          <p:nvPr/>
        </p:nvGrpSpPr>
        <p:grpSpPr>
          <a:xfrm>
            <a:off x="2968661" y="1068713"/>
            <a:ext cx="1034905" cy="1833976"/>
            <a:chOff x="2578395" y="1068713"/>
            <a:chExt cx="1034905" cy="1833976"/>
          </a:xfrm>
        </p:grpSpPr>
        <p:sp>
          <p:nvSpPr>
            <p:cNvPr id="21" name="Rectangle 20">
              <a:extLst>
                <a:ext uri="{FF2B5EF4-FFF2-40B4-BE49-F238E27FC236}">
                  <a16:creationId xmlns:a16="http://schemas.microsoft.com/office/drawing/2014/main" id="{6C458888-3408-478F-BFE6-38572BE8C800}"/>
                </a:ext>
              </a:extLst>
            </p:cNvPr>
            <p:cNvSpPr/>
            <p:nvPr/>
          </p:nvSpPr>
          <p:spPr>
            <a:xfrm>
              <a:off x="3429223" y="1068713"/>
              <a:ext cx="184077" cy="845288"/>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cxnSp>
          <p:nvCxnSpPr>
            <p:cNvPr id="22" name="Straight Arrow Connector 21">
              <a:extLst>
                <a:ext uri="{FF2B5EF4-FFF2-40B4-BE49-F238E27FC236}">
                  <a16:creationId xmlns:a16="http://schemas.microsoft.com/office/drawing/2014/main" id="{8DE414DB-A150-409B-B005-A49EE6316AF2}"/>
                </a:ext>
              </a:extLst>
            </p:cNvPr>
            <p:cNvCxnSpPr/>
            <p:nvPr/>
          </p:nvCxnSpPr>
          <p:spPr>
            <a:xfrm flipH="1">
              <a:off x="2647507" y="1929697"/>
              <a:ext cx="901786" cy="90388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23" name="Oval 22">
              <a:extLst>
                <a:ext uri="{FF2B5EF4-FFF2-40B4-BE49-F238E27FC236}">
                  <a16:creationId xmlns:a16="http://schemas.microsoft.com/office/drawing/2014/main" id="{CBCCE7ED-456C-40EF-BD45-D6D2CC7774CF}"/>
                </a:ext>
              </a:extLst>
            </p:cNvPr>
            <p:cNvSpPr/>
            <p:nvPr/>
          </p:nvSpPr>
          <p:spPr>
            <a:xfrm>
              <a:off x="2578395" y="2833577"/>
              <a:ext cx="69112" cy="69112"/>
            </a:xfrm>
            <a:prstGeom prst="ellipse">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589713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7">
            <a:extLst>
              <a:ext uri="{FF2B5EF4-FFF2-40B4-BE49-F238E27FC236}">
                <a16:creationId xmlns:a16="http://schemas.microsoft.com/office/drawing/2014/main" id="{3867B73C-5D64-4182-A0A0-AE68F17E591E}"/>
              </a:ext>
            </a:extLst>
          </p:cNvPr>
          <p:cNvGraphicFramePr>
            <a:graphicFrameLocks noGrp="1"/>
          </p:cNvGraphicFramePr>
          <p:nvPr>
            <p:extLst>
              <p:ext uri="{D42A27DB-BD31-4B8C-83A1-F6EECF244321}">
                <p14:modId xmlns:p14="http://schemas.microsoft.com/office/powerpoint/2010/main" val="4173695902"/>
              </p:ext>
            </p:extLst>
          </p:nvPr>
        </p:nvGraphicFramePr>
        <p:xfrm>
          <a:off x="827584" y="3645024"/>
          <a:ext cx="6768753" cy="737814"/>
        </p:xfrm>
        <a:graphic>
          <a:graphicData uri="http://schemas.openxmlformats.org/drawingml/2006/table">
            <a:tbl>
              <a:tblPr firstRow="1" bandRow="1">
                <a:tableStyleId>{F5AB1C69-6EDB-4FF4-983F-18BD219EF322}</a:tableStyleId>
              </a:tblPr>
              <a:tblGrid>
                <a:gridCol w="734798">
                  <a:extLst>
                    <a:ext uri="{9D8B030D-6E8A-4147-A177-3AD203B41FA5}">
                      <a16:colId xmlns:a16="http://schemas.microsoft.com/office/drawing/2014/main" val="1796698085"/>
                    </a:ext>
                  </a:extLst>
                </a:gridCol>
                <a:gridCol w="724570">
                  <a:extLst>
                    <a:ext uri="{9D8B030D-6E8A-4147-A177-3AD203B41FA5}">
                      <a16:colId xmlns:a16="http://schemas.microsoft.com/office/drawing/2014/main" val="692022244"/>
                    </a:ext>
                  </a:extLst>
                </a:gridCol>
                <a:gridCol w="994596">
                  <a:extLst>
                    <a:ext uri="{9D8B030D-6E8A-4147-A177-3AD203B41FA5}">
                      <a16:colId xmlns:a16="http://schemas.microsoft.com/office/drawing/2014/main" val="735366622"/>
                    </a:ext>
                  </a:extLst>
                </a:gridCol>
                <a:gridCol w="1076422">
                  <a:extLst>
                    <a:ext uri="{9D8B030D-6E8A-4147-A177-3AD203B41FA5}">
                      <a16:colId xmlns:a16="http://schemas.microsoft.com/office/drawing/2014/main" val="175218722"/>
                    </a:ext>
                  </a:extLst>
                </a:gridCol>
                <a:gridCol w="595556">
                  <a:extLst>
                    <a:ext uri="{9D8B030D-6E8A-4147-A177-3AD203B41FA5}">
                      <a16:colId xmlns:a16="http://schemas.microsoft.com/office/drawing/2014/main" val="533074142"/>
                    </a:ext>
                  </a:extLst>
                </a:gridCol>
                <a:gridCol w="595556">
                  <a:extLst>
                    <a:ext uri="{9D8B030D-6E8A-4147-A177-3AD203B41FA5}">
                      <a16:colId xmlns:a16="http://schemas.microsoft.com/office/drawing/2014/main" val="849290404"/>
                    </a:ext>
                  </a:extLst>
                </a:gridCol>
                <a:gridCol w="1040562">
                  <a:extLst>
                    <a:ext uri="{9D8B030D-6E8A-4147-A177-3AD203B41FA5}">
                      <a16:colId xmlns:a16="http://schemas.microsoft.com/office/drawing/2014/main" val="80523074"/>
                    </a:ext>
                  </a:extLst>
                </a:gridCol>
                <a:gridCol w="1006693">
                  <a:extLst>
                    <a:ext uri="{9D8B030D-6E8A-4147-A177-3AD203B41FA5}">
                      <a16:colId xmlns:a16="http://schemas.microsoft.com/office/drawing/2014/main" val="257360235"/>
                    </a:ext>
                  </a:extLst>
                </a:gridCol>
              </a:tblGrid>
              <a:tr h="368907">
                <a:tc>
                  <a:txBody>
                    <a:bodyPr/>
                    <a:lstStyle/>
                    <a:p>
                      <a:pPr algn="ctr"/>
                      <a:r>
                        <a:rPr lang="en-GB" sz="1100" dirty="0"/>
                        <a:t>Col 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dirty="0"/>
                        <a:t>Col 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dirty="0"/>
                        <a:t>Col 3</a:t>
                      </a:r>
                    </a:p>
                  </a:txBody>
                  <a:tcPr/>
                </a:tc>
                <a:tc>
                  <a:txBody>
                    <a:bodyPr/>
                    <a:lstStyle/>
                    <a:p>
                      <a:pPr algn="ctr"/>
                      <a:r>
                        <a:rPr lang="en-GB" sz="1100" dirty="0"/>
                        <a:t>Col 4</a:t>
                      </a:r>
                    </a:p>
                  </a:txBody>
                  <a:tcPr/>
                </a:tc>
                <a:tc>
                  <a:txBody>
                    <a:bodyPr/>
                    <a:lstStyle/>
                    <a:p>
                      <a:pPr algn="ctr"/>
                      <a:r>
                        <a:rPr lang="en-GB" sz="1100" dirty="0"/>
                        <a:t>Col 5</a:t>
                      </a:r>
                    </a:p>
                  </a:txBody>
                  <a:tcPr/>
                </a:tc>
                <a:tc>
                  <a:txBody>
                    <a:bodyPr/>
                    <a:lstStyle/>
                    <a:p>
                      <a:pPr algn="ctr"/>
                      <a:r>
                        <a:rPr lang="en-GB" sz="1100" dirty="0"/>
                        <a:t>Col 6</a:t>
                      </a:r>
                    </a:p>
                  </a:txBody>
                  <a:tcPr/>
                </a:tc>
                <a:tc>
                  <a:txBody>
                    <a:bodyPr/>
                    <a:lstStyle/>
                    <a:p>
                      <a:pPr algn="ctr"/>
                      <a:r>
                        <a:rPr lang="en-GB" sz="1100" dirty="0"/>
                        <a:t>Col 7</a:t>
                      </a:r>
                    </a:p>
                  </a:txBody>
                  <a:tcPr/>
                </a:tc>
                <a:tc>
                  <a:txBody>
                    <a:bodyPr/>
                    <a:lstStyle/>
                    <a:p>
                      <a:pPr algn="ctr"/>
                      <a:r>
                        <a:rPr lang="en-GB" sz="1100" dirty="0"/>
                        <a:t>Col 8</a:t>
                      </a:r>
                    </a:p>
                  </a:txBody>
                  <a:tcPr/>
                </a:tc>
                <a:extLst>
                  <a:ext uri="{0D108BD9-81ED-4DB2-BD59-A6C34878D82A}">
                    <a16:rowId xmlns:a16="http://schemas.microsoft.com/office/drawing/2014/main" val="3497744872"/>
                  </a:ext>
                </a:extLst>
              </a:tr>
              <a:tr h="368907">
                <a:tc>
                  <a:txBody>
                    <a:bodyPr/>
                    <a:lstStyle/>
                    <a:p>
                      <a:pPr algn="ctr"/>
                      <a:r>
                        <a:rPr lang="en-GB" sz="1100" dirty="0"/>
                        <a:t>mean</a:t>
                      </a:r>
                    </a:p>
                  </a:txBody>
                  <a:tcPr/>
                </a:tc>
                <a:tc>
                  <a:txBody>
                    <a:bodyPr/>
                    <a:lstStyle/>
                    <a:p>
                      <a:pPr algn="ctr"/>
                      <a:r>
                        <a:rPr lang="en-GB" sz="1100" dirty="0"/>
                        <a:t>std</a:t>
                      </a:r>
                    </a:p>
                  </a:txBody>
                  <a:tcPr/>
                </a:tc>
                <a:tc>
                  <a:txBody>
                    <a:bodyPr/>
                    <a:lstStyle/>
                    <a:p>
                      <a:pPr algn="ctr"/>
                      <a:r>
                        <a:rPr lang="en-GB" sz="1100" dirty="0" err="1"/>
                        <a:t>kurtosiss</a:t>
                      </a:r>
                      <a:endParaRPr lang="en-GB" sz="1100" dirty="0"/>
                    </a:p>
                  </a:txBody>
                  <a:tcPr/>
                </a:tc>
                <a:tc>
                  <a:txBody>
                    <a:bodyPr/>
                    <a:lstStyle/>
                    <a:p>
                      <a:pPr algn="ctr"/>
                      <a:r>
                        <a:rPr lang="en-GB" sz="1100" dirty="0"/>
                        <a:t>skewness</a:t>
                      </a:r>
                    </a:p>
                  </a:txBody>
                  <a:tcPr/>
                </a:tc>
                <a:tc>
                  <a:txBody>
                    <a:bodyPr/>
                    <a:lstStyle/>
                    <a:p>
                      <a:pPr algn="ctr"/>
                      <a:r>
                        <a:rPr lang="en-GB" sz="1100" dirty="0"/>
                        <a:t>min</a:t>
                      </a:r>
                    </a:p>
                  </a:txBody>
                  <a:tcPr/>
                </a:tc>
                <a:tc>
                  <a:txBody>
                    <a:bodyPr/>
                    <a:lstStyle/>
                    <a:p>
                      <a:pPr algn="ctr"/>
                      <a:r>
                        <a:rPr lang="en-GB" sz="1100" dirty="0"/>
                        <a:t>max</a:t>
                      </a:r>
                    </a:p>
                  </a:txBody>
                  <a:tcPr/>
                </a:tc>
                <a:tc>
                  <a:txBody>
                    <a:bodyPr/>
                    <a:lstStyle/>
                    <a:p>
                      <a:pPr algn="ctr"/>
                      <a:r>
                        <a:rPr lang="en-GB" sz="1100" dirty="0"/>
                        <a:t>2</a:t>
                      </a:r>
                      <a:r>
                        <a:rPr lang="en-GB" sz="1100" baseline="30000" dirty="0"/>
                        <a:t>nd</a:t>
                      </a:r>
                      <a:r>
                        <a:rPr lang="en-GB" sz="1100" dirty="0"/>
                        <a:t> Moment</a:t>
                      </a:r>
                    </a:p>
                  </a:txBody>
                  <a:tcPr/>
                </a:tc>
                <a:tc>
                  <a:txBody>
                    <a:bodyPr/>
                    <a:lstStyle/>
                    <a:p>
                      <a:pPr algn="ctr"/>
                      <a:r>
                        <a:rPr lang="en-GB" sz="1100" dirty="0"/>
                        <a:t>3</a:t>
                      </a:r>
                      <a:r>
                        <a:rPr lang="en-GB" sz="1100" baseline="30000" dirty="0"/>
                        <a:t>rd</a:t>
                      </a:r>
                      <a:r>
                        <a:rPr lang="en-GB" sz="1100" dirty="0"/>
                        <a:t> Moment</a:t>
                      </a:r>
                    </a:p>
                  </a:txBody>
                  <a:tcPr/>
                </a:tc>
                <a:extLst>
                  <a:ext uri="{0D108BD9-81ED-4DB2-BD59-A6C34878D82A}">
                    <a16:rowId xmlns:a16="http://schemas.microsoft.com/office/drawing/2014/main" val="2793134373"/>
                  </a:ext>
                </a:extLst>
              </a:tr>
            </a:tbl>
          </a:graphicData>
        </a:graphic>
      </p:graphicFrame>
      <p:sp>
        <p:nvSpPr>
          <p:cNvPr id="2" name="Title 1">
            <a:extLst>
              <a:ext uri="{FF2B5EF4-FFF2-40B4-BE49-F238E27FC236}">
                <a16:creationId xmlns:a16="http://schemas.microsoft.com/office/drawing/2014/main" id="{910A9FD5-2887-4E64-A3AE-4606D574EEF1}"/>
              </a:ext>
            </a:extLst>
          </p:cNvPr>
          <p:cNvSpPr>
            <a:spLocks noGrp="1"/>
          </p:cNvSpPr>
          <p:nvPr>
            <p:ph type="title"/>
          </p:nvPr>
        </p:nvSpPr>
        <p:spPr/>
        <p:txBody>
          <a:bodyPr>
            <a:normAutofit/>
          </a:bodyPr>
          <a:lstStyle/>
          <a:p>
            <a:r>
              <a:rPr lang="en-GB" dirty="0"/>
              <a:t>Exercise 2: Assignment</a:t>
            </a:r>
          </a:p>
        </p:txBody>
      </p:sp>
      <p:sp>
        <p:nvSpPr>
          <p:cNvPr id="8" name="Content Placeholder 2">
            <a:extLst>
              <a:ext uri="{FF2B5EF4-FFF2-40B4-BE49-F238E27FC236}">
                <a16:creationId xmlns:a16="http://schemas.microsoft.com/office/drawing/2014/main" id="{0B03D540-E962-834C-193C-6111EDDAEACE}"/>
              </a:ext>
            </a:extLst>
          </p:cNvPr>
          <p:cNvSpPr>
            <a:spLocks noGrp="1"/>
          </p:cNvSpPr>
          <p:nvPr>
            <p:ph idx="1"/>
          </p:nvPr>
        </p:nvSpPr>
        <p:spPr>
          <a:xfrm>
            <a:off x="457200" y="1268760"/>
            <a:ext cx="8229600" cy="4953000"/>
          </a:xfrm>
        </p:spPr>
        <p:txBody>
          <a:bodyPr>
            <a:normAutofit fontScale="92500" lnSpcReduction="10000"/>
          </a:bodyPr>
          <a:lstStyle/>
          <a:p>
            <a:r>
              <a:rPr lang="en-GB" b="1" u="sng" dirty="0"/>
              <a:t>In folder Exercise 2 you find</a:t>
            </a:r>
            <a:r>
              <a:rPr lang="en-GB" dirty="0"/>
              <a:t>: </a:t>
            </a:r>
            <a:endParaRPr lang="en-US" sz="2000" dirty="0"/>
          </a:p>
          <a:p>
            <a:pPr marL="914400" lvl="1" indent="-457200">
              <a:buFont typeface="+mj-lt"/>
              <a:buAutoNum type="arabicParenR"/>
            </a:pPr>
            <a:r>
              <a:rPr lang="en-US" dirty="0"/>
              <a:t>The file </a:t>
            </a:r>
            <a:r>
              <a:rPr lang="en-US" u="sng" kern="0" dirty="0"/>
              <a:t>‘</a:t>
            </a:r>
            <a:r>
              <a:rPr lang="en-GB" u="sng" dirty="0"/>
              <a:t>train.dat’ </a:t>
            </a:r>
            <a:r>
              <a:rPr lang="en-GB" dirty="0"/>
              <a:t>which contains the features already extracted</a:t>
            </a:r>
            <a:r>
              <a:rPr lang="it-IT" dirty="0"/>
              <a:t> in </a:t>
            </a:r>
            <a:r>
              <a:rPr lang="it-IT" dirty="0" err="1"/>
              <a:t>normal</a:t>
            </a:r>
            <a:r>
              <a:rPr lang="it-IT" dirty="0"/>
              <a:t> condition </a:t>
            </a:r>
          </a:p>
          <a:p>
            <a:pPr marL="914400" lvl="1" indent="-457200">
              <a:buFont typeface="+mj-lt"/>
              <a:buAutoNum type="arabicParenR"/>
            </a:pPr>
            <a:r>
              <a:rPr lang="en-US" dirty="0"/>
              <a:t>The file </a:t>
            </a:r>
            <a:r>
              <a:rPr lang="en-US" u="sng" kern="0" dirty="0"/>
              <a:t>‘</a:t>
            </a:r>
            <a:r>
              <a:rPr lang="en-GB" u="sng" kern="0" dirty="0"/>
              <a:t>validation</a:t>
            </a:r>
            <a:r>
              <a:rPr lang="en-GB" u="sng" dirty="0"/>
              <a:t>.dat’ </a:t>
            </a:r>
            <a:r>
              <a:rPr lang="en-GB" dirty="0"/>
              <a:t>which contains the features already extracted</a:t>
            </a:r>
            <a:r>
              <a:rPr lang="it-IT" dirty="0"/>
              <a:t> in normal condition </a:t>
            </a:r>
          </a:p>
          <a:p>
            <a:pPr marL="914400" lvl="1" indent="-457200">
              <a:buFont typeface="+mj-lt"/>
              <a:buAutoNum type="arabicParenR"/>
            </a:pPr>
            <a:r>
              <a:rPr lang="en-US" dirty="0"/>
              <a:t>The file </a:t>
            </a:r>
            <a:r>
              <a:rPr lang="en-US" u="sng" kern="0" dirty="0"/>
              <a:t>‘</a:t>
            </a:r>
            <a:r>
              <a:rPr lang="en-GB" u="sng" kern="0" dirty="0"/>
              <a:t>validation_sim</a:t>
            </a:r>
            <a:r>
              <a:rPr lang="en-GB" u="sng" dirty="0"/>
              <a:t>.dat’ </a:t>
            </a:r>
            <a:r>
              <a:rPr lang="en-GB" dirty="0"/>
              <a:t>which contains </a:t>
            </a:r>
            <a:r>
              <a:rPr lang="it-IT" dirty="0"/>
              <a:t>a </a:t>
            </a:r>
            <a:r>
              <a:rPr lang="it-IT" dirty="0" err="1"/>
              <a:t>simulated</a:t>
            </a:r>
            <a:r>
              <a:rPr lang="it-IT" dirty="0"/>
              <a:t> </a:t>
            </a:r>
            <a:r>
              <a:rPr lang="it-IT" dirty="0" err="1"/>
              <a:t>abnormal</a:t>
            </a:r>
            <a:r>
              <a:rPr lang="it-IT" dirty="0"/>
              <a:t> </a:t>
            </a:r>
            <a:r>
              <a:rPr lang="it-IT" dirty="0" err="1"/>
              <a:t>condition</a:t>
            </a:r>
            <a:r>
              <a:rPr lang="it-IT" dirty="0"/>
              <a:t> on signal 3</a:t>
            </a:r>
          </a:p>
          <a:p>
            <a:pPr marL="914400" lvl="1" indent="-457200">
              <a:buFont typeface="+mj-lt"/>
              <a:buAutoNum type="arabicParenR"/>
            </a:pPr>
            <a:r>
              <a:rPr lang="en-US" dirty="0"/>
              <a:t>The files for testing </a:t>
            </a:r>
            <a:r>
              <a:rPr lang="en-US" u="sng" kern="0" dirty="0"/>
              <a:t>‘</a:t>
            </a:r>
            <a:r>
              <a:rPr lang="en-GB" u="sng" kern="0" dirty="0"/>
              <a:t>test1</a:t>
            </a:r>
            <a:r>
              <a:rPr lang="en-GB" u="sng" dirty="0"/>
              <a:t>.dat’ </a:t>
            </a:r>
            <a:r>
              <a:rPr lang="en-GB" dirty="0"/>
              <a:t>and </a:t>
            </a:r>
            <a:r>
              <a:rPr lang="en-US" u="sng" kern="0" dirty="0"/>
              <a:t>‘</a:t>
            </a:r>
            <a:r>
              <a:rPr lang="en-GB" u="sng" kern="0" dirty="0"/>
              <a:t>test2</a:t>
            </a:r>
            <a:r>
              <a:rPr lang="en-GB" u="sng" dirty="0"/>
              <a:t>.dat’ </a:t>
            </a:r>
            <a:endParaRPr lang="en-US" dirty="0"/>
          </a:p>
          <a:p>
            <a:pPr marL="457200" lvl="1" indent="0">
              <a:buNone/>
            </a:pPr>
            <a:r>
              <a:rPr lang="en-US" dirty="0"/>
              <a:t>Each of these files contains the following signals:</a:t>
            </a:r>
          </a:p>
          <a:p>
            <a:pPr marL="457200" lvl="1" indent="0">
              <a:buNone/>
            </a:pPr>
            <a:endParaRPr lang="en-US" dirty="0"/>
          </a:p>
          <a:p>
            <a:pPr marL="0" indent="0">
              <a:buNone/>
            </a:pPr>
            <a:r>
              <a:rPr lang="en-GB" dirty="0"/>
              <a:t> </a:t>
            </a:r>
            <a:endParaRPr lang="en-US" sz="2000" dirty="0"/>
          </a:p>
          <a:p>
            <a:pPr marL="0" lvl="0" indent="0">
              <a:buNone/>
            </a:pPr>
            <a:r>
              <a:rPr lang="en-GB" b="1" u="sng" dirty="0"/>
              <a:t>You are required to:</a:t>
            </a:r>
            <a:endParaRPr lang="en-US" sz="2000" dirty="0"/>
          </a:p>
          <a:p>
            <a:pPr marL="914400" lvl="1" indent="-457200">
              <a:buFont typeface="+mj-lt"/>
              <a:buAutoNum type="arabicParenR"/>
            </a:pPr>
            <a:r>
              <a:rPr lang="en-GB" b="1" u="sng" dirty="0"/>
              <a:t>Develop and optimize</a:t>
            </a:r>
            <a:r>
              <a:rPr lang="en-GB" b="1" dirty="0"/>
              <a:t> </a:t>
            </a:r>
            <a:r>
              <a:rPr lang="en-GB" dirty="0"/>
              <a:t>a fault detection tool for the turbine generator;</a:t>
            </a:r>
            <a:endParaRPr lang="en-US" sz="1800" dirty="0"/>
          </a:p>
          <a:p>
            <a:pPr lvl="1"/>
            <a:r>
              <a:rPr lang="en-GB" b="1" u="sng" dirty="0"/>
              <a:t>Apply the developed tool </a:t>
            </a:r>
            <a:r>
              <a:rPr lang="en-GB" dirty="0"/>
              <a:t>to the data in the files </a:t>
            </a:r>
            <a:r>
              <a:rPr lang="en-US" dirty="0"/>
              <a:t>test1 and test2</a:t>
            </a:r>
            <a:r>
              <a:rPr lang="en-US" dirty="0">
                <a:latin typeface="Consolas" panose="020B0609020204030204" pitchFamily="49" charset="0"/>
              </a:rPr>
              <a:t> </a:t>
            </a:r>
            <a:r>
              <a:rPr lang="en-US" dirty="0"/>
              <a:t>to</a:t>
            </a:r>
            <a:r>
              <a:rPr lang="en-GB" dirty="0"/>
              <a:t> identify possible abnormal conditions period.</a:t>
            </a:r>
            <a:endParaRPr lang="en-US" sz="1800" dirty="0"/>
          </a:p>
        </p:txBody>
      </p:sp>
    </p:spTree>
    <p:extLst>
      <p:ext uri="{BB962C8B-B14F-4D97-AF65-F5344CB8AC3E}">
        <p14:creationId xmlns:p14="http://schemas.microsoft.com/office/powerpoint/2010/main" val="22937029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AC51096-ADDE-4017-BD8B-3E9DD2121B1D}"/>
              </a:ext>
            </a:extLst>
          </p:cNvPr>
          <p:cNvSpPr>
            <a:spLocks noGrp="1"/>
          </p:cNvSpPr>
          <p:nvPr>
            <p:ph type="sldNum" sz="quarter" idx="10"/>
          </p:nvPr>
        </p:nvSpPr>
        <p:spPr/>
        <p:txBody>
          <a:bodyPr/>
          <a:lstStyle/>
          <a:p>
            <a:pPr>
              <a:defRPr/>
            </a:pPr>
            <a:fld id="{16E7A762-2197-4287-9D35-A49584CBF567}" type="slidenum">
              <a:rPr lang="it-IT" smtClean="0"/>
              <a:pPr>
                <a:defRPr/>
              </a:pPr>
              <a:t>4</a:t>
            </a:fld>
            <a:endParaRPr lang="it-IT" dirty="0"/>
          </a:p>
        </p:txBody>
      </p:sp>
      <p:sp>
        <p:nvSpPr>
          <p:cNvPr id="4" name="Title 3">
            <a:extLst>
              <a:ext uri="{FF2B5EF4-FFF2-40B4-BE49-F238E27FC236}">
                <a16:creationId xmlns:a16="http://schemas.microsoft.com/office/drawing/2014/main" id="{89510140-1DB4-49DE-8644-F13B9C70A112}"/>
              </a:ext>
            </a:extLst>
          </p:cNvPr>
          <p:cNvSpPr>
            <a:spLocks noGrp="1"/>
          </p:cNvSpPr>
          <p:nvPr>
            <p:ph type="title"/>
          </p:nvPr>
        </p:nvSpPr>
        <p:spPr>
          <a:xfrm>
            <a:off x="719138" y="34925"/>
            <a:ext cx="6805190" cy="838200"/>
          </a:xfrm>
        </p:spPr>
        <p:txBody>
          <a:bodyPr/>
          <a:lstStyle/>
          <a:p>
            <a:r>
              <a:rPr lang="en-GB" dirty="0"/>
              <a:t>The PCA code in Python: how to run the code? </a:t>
            </a: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25781C78-3B67-45E2-8C9D-1BAD5AD514E5}"/>
                  </a:ext>
                </a:extLst>
              </p:cNvPr>
              <p:cNvSpPr txBox="1"/>
              <p:nvPr/>
            </p:nvSpPr>
            <p:spPr>
              <a:xfrm>
                <a:off x="431029" y="5649117"/>
                <a:ext cx="8665186" cy="898708"/>
              </a:xfrm>
              <a:prstGeom prst="rect">
                <a:avLst/>
              </a:prstGeom>
              <a:solidFill>
                <a:schemeClr val="bg1"/>
              </a:solidFill>
              <a:ln>
                <a:solidFill>
                  <a:srgbClr val="FF0000"/>
                </a:solidFill>
              </a:ln>
            </p:spPr>
            <p:txBody>
              <a:bodyPr wrap="square" rtlCol="0">
                <a:spAutoFit/>
              </a:bodyPr>
              <a:lstStyle/>
              <a:p>
                <a:pPr algn="just"/>
                <a:r>
                  <a:rPr lang="en-GB" sz="1600" dirty="0"/>
                  <a:t>Import necessary functions and execute the code in one cell:</a:t>
                </a:r>
              </a:p>
              <a:p>
                <a:pPr algn="just"/>
                <a14:m>
                  <m:oMathPara xmlns:m="http://schemas.openxmlformats.org/officeDocument/2006/math">
                    <m:oMathParaPr>
                      <m:jc m:val="centerGroup"/>
                    </m:oMathParaPr>
                    <m:oMath xmlns:m="http://schemas.openxmlformats.org/officeDocument/2006/math">
                      <m:r>
                        <m:rPr>
                          <m:nor/>
                        </m:rPr>
                        <a:rPr lang="en-US" sz="1600" dirty="0" smtClean="0"/>
                        <m:t>test</m:t>
                      </m:r>
                      <m:r>
                        <m:rPr>
                          <m:nor/>
                        </m:rPr>
                        <a:rPr lang="en-US" sz="1600" dirty="0" smtClean="0"/>
                        <m:t>_</m:t>
                      </m:r>
                      <m:r>
                        <m:rPr>
                          <m:nor/>
                        </m:rPr>
                        <a:rPr lang="en-US" sz="1600" dirty="0" smtClean="0"/>
                        <m:t>data</m:t>
                      </m:r>
                      <m:r>
                        <m:rPr>
                          <m:nor/>
                        </m:rPr>
                        <a:rPr lang="en-US" sz="1600" dirty="0" smtClean="0"/>
                        <m:t>_</m:t>
                      </m:r>
                      <m:r>
                        <m:rPr>
                          <m:nor/>
                        </m:rPr>
                        <a:rPr lang="en-US" sz="1600" dirty="0" smtClean="0"/>
                        <m:t>rec</m:t>
                      </m:r>
                      <m:r>
                        <m:rPr>
                          <m:nor/>
                        </m:rPr>
                        <a:rPr lang="en-US" sz="1600" dirty="0" smtClean="0"/>
                        <m:t>, </m:t>
                      </m:r>
                      <m:r>
                        <m:rPr>
                          <m:nor/>
                        </m:rPr>
                        <a:rPr lang="en-GB" sz="1600" b="0" i="0" dirty="0" smtClean="0"/>
                        <m:t>n</m:t>
                      </m:r>
                      <m:r>
                        <m:rPr>
                          <m:nor/>
                        </m:rPr>
                        <a:rPr lang="en-GB" sz="1600" b="0" i="0" dirty="0" smtClean="0"/>
                        <m:t>_</m:t>
                      </m:r>
                      <m:r>
                        <m:rPr>
                          <m:nor/>
                        </m:rPr>
                        <a:rPr lang="en-GB" sz="1600" b="0" i="0" dirty="0" smtClean="0"/>
                        <m:t>PC</m:t>
                      </m:r>
                      <m:r>
                        <m:rPr>
                          <m:nor/>
                        </m:rPr>
                        <a:rPr lang="en-GB" sz="1600" b="0" i="0" dirty="0" smtClean="0"/>
                        <m:t>, </m:t>
                      </m:r>
                      <m:r>
                        <m:rPr>
                          <m:nor/>
                        </m:rPr>
                        <a:rPr lang="en-US" sz="1600" dirty="0" smtClean="0"/>
                        <m:t>RMSE</m:t>
                      </m:r>
                      <m:r>
                        <m:rPr>
                          <m:nor/>
                        </m:rPr>
                        <a:rPr lang="en-US" sz="1600" dirty="0" smtClean="0">
                          <a:cs typeface="Arial" panose="020B0604020202020204" pitchFamily="34" charset="0"/>
                        </a:rPr>
                        <m:t>=</m:t>
                      </m:r>
                      <m:r>
                        <a:rPr lang="it-IT" sz="1600" b="0" i="1" dirty="0" smtClean="0">
                          <a:latin typeface="Cambria Math" panose="02040503050406030204" pitchFamily="18" charset="0"/>
                          <a:cs typeface="Arial" panose="020B0604020202020204" pitchFamily="34" charset="0"/>
                        </a:rPr>
                        <m:t>𝑃𝐶𝐴</m:t>
                      </m:r>
                      <m:r>
                        <a:rPr lang="en-US" sz="1600" i="1">
                          <a:latin typeface="Cambria Math" panose="02040503050406030204" pitchFamily="18" charset="0"/>
                          <a:cs typeface="Arial" panose="020B0604020202020204" pitchFamily="34" charset="0"/>
                        </a:rPr>
                        <m:t>_</m:t>
                      </m:r>
                      <m:r>
                        <a:rPr lang="en-US" sz="1600" i="1">
                          <a:latin typeface="Cambria Math" panose="02040503050406030204" pitchFamily="18" charset="0"/>
                          <a:cs typeface="Arial" panose="020B0604020202020204" pitchFamily="34" charset="0"/>
                        </a:rPr>
                        <m:t>𝑟𝑒𝑐𝑜𝑛𝑠𝑡𝑟𝑢𝑐𝑡𝑖𝑜𝑛</m:t>
                      </m:r>
                      <m:r>
                        <a:rPr lang="it-IT" sz="1600" b="0" i="0" smtClean="0">
                          <a:latin typeface="Cambria Math" charset="0"/>
                          <a:cs typeface="Arial" panose="020B0604020202020204" pitchFamily="34" charset="0"/>
                        </a:rPr>
                        <m:t>(′</m:t>
                      </m:r>
                      <m:r>
                        <m:rPr>
                          <m:sty m:val="p"/>
                        </m:rPr>
                        <a:rPr lang="it-IT" sz="1600" b="0" i="0" smtClean="0">
                          <a:latin typeface="Cambria Math" charset="0"/>
                          <a:cs typeface="Arial" panose="020B0604020202020204" pitchFamily="34" charset="0"/>
                        </a:rPr>
                        <m:t>train</m:t>
                      </m:r>
                      <m:r>
                        <a:rPr lang="it-IT" sz="1600" b="0" i="0" smtClean="0">
                          <a:latin typeface="Cambria Math" charset="0"/>
                          <a:cs typeface="Arial" panose="020B0604020202020204" pitchFamily="34" charset="0"/>
                        </a:rPr>
                        <m:t>.</m:t>
                      </m:r>
                      <m:sSup>
                        <m:sSupPr>
                          <m:ctrlPr>
                            <a:rPr lang="it-IT" sz="1600" b="0" i="1" smtClean="0">
                              <a:latin typeface="Cambria Math" panose="02040503050406030204" pitchFamily="18" charset="0"/>
                              <a:cs typeface="Arial" panose="020B0604020202020204" pitchFamily="34" charset="0"/>
                            </a:rPr>
                          </m:ctrlPr>
                        </m:sSupPr>
                        <m:e>
                          <m:r>
                            <m:rPr>
                              <m:sty m:val="p"/>
                            </m:rPr>
                            <a:rPr lang="it-IT" sz="1600" b="0" i="0" smtClean="0">
                              <a:latin typeface="Cambria Math" charset="0"/>
                              <a:cs typeface="Arial" panose="020B0604020202020204" pitchFamily="34" charset="0"/>
                            </a:rPr>
                            <m:t>dat</m:t>
                          </m:r>
                        </m:e>
                        <m:sup>
                          <m:r>
                            <a:rPr lang="it-IT" sz="1600" b="0" i="0" smtClean="0">
                              <a:latin typeface="Cambria Math" charset="0"/>
                              <a:cs typeface="Arial" panose="020B0604020202020204" pitchFamily="34" charset="0"/>
                            </a:rPr>
                            <m:t>′</m:t>
                          </m:r>
                        </m:sup>
                      </m:sSup>
                      <m:sSup>
                        <m:sSupPr>
                          <m:ctrlPr>
                            <a:rPr lang="it-IT" sz="1600" b="0" i="1" smtClean="0">
                              <a:latin typeface="Cambria Math" panose="02040503050406030204" pitchFamily="18" charset="0"/>
                              <a:cs typeface="Arial" panose="020B0604020202020204" pitchFamily="34" charset="0"/>
                            </a:rPr>
                          </m:ctrlPr>
                        </m:sSupPr>
                        <m:e>
                          <m:r>
                            <a:rPr lang="it-IT" sz="1600" b="0" i="0" smtClean="0">
                              <a:latin typeface="Cambria Math" charset="0"/>
                              <a:cs typeface="Arial" panose="020B0604020202020204" pitchFamily="34" charset="0"/>
                            </a:rPr>
                            <m:t>,</m:t>
                          </m:r>
                        </m:e>
                        <m:sup>
                          <m:r>
                            <a:rPr lang="it-IT" sz="1600" b="0" i="0" smtClean="0">
                              <a:latin typeface="Cambria Math" charset="0"/>
                              <a:cs typeface="Arial" panose="020B0604020202020204" pitchFamily="34" charset="0"/>
                            </a:rPr>
                            <m:t>′</m:t>
                          </m:r>
                        </m:sup>
                      </m:sSup>
                      <m:r>
                        <m:rPr>
                          <m:sty m:val="p"/>
                        </m:rPr>
                        <a:rPr lang="it-IT" sz="1600" b="0" i="0" smtClean="0">
                          <a:latin typeface="Cambria Math" charset="0"/>
                          <a:cs typeface="Arial" panose="020B0604020202020204" pitchFamily="34" charset="0"/>
                        </a:rPr>
                        <m:t>validation</m:t>
                      </m:r>
                      <m:r>
                        <a:rPr lang="it-IT" sz="1600" b="0" i="0" smtClean="0">
                          <a:latin typeface="Cambria Math" charset="0"/>
                          <a:cs typeface="Arial" panose="020B0604020202020204" pitchFamily="34" charset="0"/>
                        </a:rPr>
                        <m:t>.</m:t>
                      </m:r>
                      <m:sSup>
                        <m:sSupPr>
                          <m:ctrlPr>
                            <a:rPr lang="it-IT" sz="1600" b="0" i="1" smtClean="0">
                              <a:latin typeface="Cambria Math" panose="02040503050406030204" pitchFamily="18" charset="0"/>
                              <a:cs typeface="Arial" panose="020B0604020202020204" pitchFamily="34" charset="0"/>
                            </a:rPr>
                          </m:ctrlPr>
                        </m:sSupPr>
                        <m:e>
                          <m:r>
                            <m:rPr>
                              <m:sty m:val="p"/>
                            </m:rPr>
                            <a:rPr lang="it-IT" sz="1600" b="0" i="0" smtClean="0">
                              <a:latin typeface="Cambria Math" charset="0"/>
                              <a:cs typeface="Arial" panose="020B0604020202020204" pitchFamily="34" charset="0"/>
                            </a:rPr>
                            <m:t>dat</m:t>
                          </m:r>
                        </m:e>
                        <m:sup>
                          <m:r>
                            <a:rPr lang="it-IT" sz="1600" b="0" i="0" smtClean="0">
                              <a:latin typeface="Cambria Math" charset="0"/>
                              <a:cs typeface="Arial" panose="020B0604020202020204" pitchFamily="34" charset="0"/>
                            </a:rPr>
                            <m:t>′</m:t>
                          </m:r>
                        </m:sup>
                      </m:sSup>
                      <m:r>
                        <a:rPr lang="it-IT" sz="1600" b="0" i="0" smtClean="0">
                          <a:latin typeface="Cambria Math" charset="0"/>
                          <a:cs typeface="Arial" panose="020B0604020202020204" pitchFamily="34" charset="0"/>
                        </a:rPr>
                        <m:t>,</m:t>
                      </m:r>
                      <m:r>
                        <m:rPr>
                          <m:sty m:val="p"/>
                        </m:rPr>
                        <a:rPr lang="it-IT" sz="1600" b="0" i="0" smtClean="0">
                          <a:latin typeface="Cambria Math" panose="02040503050406030204" pitchFamily="18" charset="0"/>
                          <a:cs typeface="Arial" panose="020B0604020202020204" pitchFamily="34" charset="0"/>
                        </a:rPr>
                        <m:t>v</m:t>
                      </m:r>
                      <m:r>
                        <a:rPr lang="it-IT" sz="1600" b="0" i="0" smtClean="0">
                          <a:latin typeface="Cambria Math" charset="0"/>
                          <a:cs typeface="Arial" panose="020B0604020202020204" pitchFamily="34" charset="0"/>
                        </a:rPr>
                        <m:t>)</m:t>
                      </m:r>
                    </m:oMath>
                  </m:oMathPara>
                </a14:m>
                <a:endParaRPr lang="en-GB" sz="1700" kern="0" dirty="0">
                  <a:cs typeface="Arial" panose="020B0604020202020204" pitchFamily="34" charset="0"/>
                </a:endParaRPr>
              </a:p>
              <a:p>
                <a:pPr algn="just"/>
                <a:r>
                  <a:rPr lang="en-GB" sz="1700" kern="0" dirty="0">
                    <a:highlight>
                      <a:srgbClr val="FFFF00"/>
                    </a:highlight>
                    <a:cs typeface="Arial" panose="020B0604020202020204" pitchFamily="34" charset="0"/>
                  </a:rPr>
                  <a:t>v=minimum percentage of variance to be represented in the PCA space [e.g., 0.95]</a:t>
                </a:r>
              </a:p>
            </p:txBody>
          </p:sp>
        </mc:Choice>
        <mc:Fallback xmlns="">
          <p:sp>
            <p:nvSpPr>
              <p:cNvPr id="12" name="TextBox 11">
                <a:extLst>
                  <a:ext uri="{FF2B5EF4-FFF2-40B4-BE49-F238E27FC236}">
                    <a16:creationId xmlns:a16="http://schemas.microsoft.com/office/drawing/2014/main" id="{25781C78-3B67-45E2-8C9D-1BAD5AD514E5}"/>
                  </a:ext>
                </a:extLst>
              </p:cNvPr>
              <p:cNvSpPr txBox="1">
                <a:spLocks noRot="1" noChangeAspect="1" noMove="1" noResize="1" noEditPoints="1" noAdjustHandles="1" noChangeArrowheads="1" noChangeShapeType="1" noTextEdit="1"/>
              </p:cNvSpPr>
              <p:nvPr/>
            </p:nvSpPr>
            <p:spPr>
              <a:xfrm>
                <a:off x="431029" y="5649117"/>
                <a:ext cx="8665186" cy="898708"/>
              </a:xfrm>
              <a:prstGeom prst="rect">
                <a:avLst/>
              </a:prstGeom>
              <a:blipFill>
                <a:blip r:embed="rId2"/>
                <a:stretch>
                  <a:fillRect l="-422" t="-1342" b="-8054"/>
                </a:stretch>
              </a:blipFill>
              <a:ln>
                <a:solidFill>
                  <a:srgbClr val="FF0000"/>
                </a:solidFill>
              </a:ln>
            </p:spPr>
            <p:txBody>
              <a:bodyPr/>
              <a:lstStyle/>
              <a:p>
                <a:r>
                  <a:rPr lang="en-US">
                    <a:noFill/>
                  </a:rPr>
                  <a:t> </a:t>
                </a:r>
              </a:p>
            </p:txBody>
          </p:sp>
        </mc:Fallback>
      </mc:AlternateContent>
      <p:sp>
        <p:nvSpPr>
          <p:cNvPr id="2" name="TextBox 1">
            <a:extLst>
              <a:ext uri="{FF2B5EF4-FFF2-40B4-BE49-F238E27FC236}">
                <a16:creationId xmlns:a16="http://schemas.microsoft.com/office/drawing/2014/main" id="{743CFCB4-D96A-A70C-06F3-00EC22A58763}"/>
              </a:ext>
            </a:extLst>
          </p:cNvPr>
          <p:cNvSpPr txBox="1"/>
          <p:nvPr/>
        </p:nvSpPr>
        <p:spPr>
          <a:xfrm>
            <a:off x="46766" y="1124744"/>
            <a:ext cx="9097234" cy="461665"/>
          </a:xfrm>
          <a:prstGeom prst="rect">
            <a:avLst/>
          </a:prstGeom>
          <a:noFill/>
        </p:spPr>
        <p:txBody>
          <a:bodyPr wrap="square" rtlCol="0">
            <a:spAutoFit/>
          </a:bodyPr>
          <a:lstStyle/>
          <a:p>
            <a:r>
              <a:rPr lang="en-US" dirty="0"/>
              <a:t>Create a </a:t>
            </a:r>
            <a:r>
              <a:rPr lang="en-US" dirty="0" err="1"/>
              <a:t>Colab</a:t>
            </a:r>
            <a:r>
              <a:rPr lang="en-US" dirty="0"/>
              <a:t> file in your drive in the same folder where data are</a:t>
            </a:r>
          </a:p>
        </p:txBody>
      </p:sp>
      <p:pic>
        <p:nvPicPr>
          <p:cNvPr id="19" name="Picture 18">
            <a:extLst>
              <a:ext uri="{FF2B5EF4-FFF2-40B4-BE49-F238E27FC236}">
                <a16:creationId xmlns:a16="http://schemas.microsoft.com/office/drawing/2014/main" id="{633B0B90-9602-C0B1-B322-FDBB1F3AE465}"/>
              </a:ext>
            </a:extLst>
          </p:cNvPr>
          <p:cNvPicPr>
            <a:picLocks noChangeAspect="1"/>
          </p:cNvPicPr>
          <p:nvPr/>
        </p:nvPicPr>
        <p:blipFill>
          <a:blip r:embed="rId3"/>
          <a:stretch>
            <a:fillRect/>
          </a:stretch>
        </p:blipFill>
        <p:spPr>
          <a:xfrm>
            <a:off x="179512" y="1950343"/>
            <a:ext cx="8679242" cy="3334839"/>
          </a:xfrm>
          <a:prstGeom prst="rect">
            <a:avLst/>
          </a:prstGeom>
        </p:spPr>
      </p:pic>
    </p:spTree>
    <p:extLst>
      <p:ext uri="{BB962C8B-B14F-4D97-AF65-F5344CB8AC3E}">
        <p14:creationId xmlns:p14="http://schemas.microsoft.com/office/powerpoint/2010/main" val="40836740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BF32A35-65D7-394D-9638-AF6D459CE2C3}"/>
              </a:ext>
            </a:extLst>
          </p:cNvPr>
          <p:cNvSpPr>
            <a:spLocks noGrp="1"/>
          </p:cNvSpPr>
          <p:nvPr>
            <p:ph type="sldNum" sz="quarter" idx="10"/>
          </p:nvPr>
        </p:nvSpPr>
        <p:spPr/>
        <p:txBody>
          <a:bodyPr/>
          <a:lstStyle/>
          <a:p>
            <a:pPr>
              <a:defRPr/>
            </a:pPr>
            <a:fld id="{16E7A762-2197-4287-9D35-A49584CBF567}" type="slidenum">
              <a:rPr lang="it-IT" smtClean="0"/>
              <a:pPr>
                <a:defRPr/>
              </a:pPr>
              <a:t>5</a:t>
            </a:fld>
            <a:endParaRPr lang="it-IT"/>
          </a:p>
        </p:txBody>
      </p:sp>
      <p:sp>
        <p:nvSpPr>
          <p:cNvPr id="4" name="Title 3">
            <a:extLst>
              <a:ext uri="{FF2B5EF4-FFF2-40B4-BE49-F238E27FC236}">
                <a16:creationId xmlns:a16="http://schemas.microsoft.com/office/drawing/2014/main" id="{19CD11AD-7A22-6942-9BBF-6B8AC2E26F8C}"/>
              </a:ext>
            </a:extLst>
          </p:cNvPr>
          <p:cNvSpPr>
            <a:spLocks noGrp="1"/>
          </p:cNvSpPr>
          <p:nvPr>
            <p:ph type="title"/>
          </p:nvPr>
        </p:nvSpPr>
        <p:spPr/>
        <p:txBody>
          <a:bodyPr/>
          <a:lstStyle/>
          <a:p>
            <a:r>
              <a:rPr lang="en-GB" dirty="0"/>
              <a:t>Optimize PCA hyperparameter</a:t>
            </a:r>
            <a:endParaRPr lang="en-US" dirty="0"/>
          </a:p>
        </p:txBody>
      </p:sp>
      <p:sp>
        <p:nvSpPr>
          <p:cNvPr id="6" name="TextBox 8">
            <a:extLst>
              <a:ext uri="{FF2B5EF4-FFF2-40B4-BE49-F238E27FC236}">
                <a16:creationId xmlns:a16="http://schemas.microsoft.com/office/drawing/2014/main" id="{DF382125-FC66-47E4-A018-83DE8A8C038F}"/>
              </a:ext>
            </a:extLst>
          </p:cNvPr>
          <p:cNvSpPr txBox="1"/>
          <p:nvPr/>
        </p:nvSpPr>
        <p:spPr>
          <a:xfrm>
            <a:off x="395536" y="897218"/>
            <a:ext cx="8496944" cy="2603790"/>
          </a:xfrm>
          <a:prstGeom prst="rect">
            <a:avLst/>
          </a:prstGeom>
          <a:noFill/>
        </p:spPr>
        <p:txBody>
          <a:bodyPr wrap="square" rtlCol="0">
            <a:spAutoFit/>
          </a:bodyPr>
          <a:lstStyle/>
          <a:p>
            <a:pPr algn="l"/>
            <a:r>
              <a:rPr lang="en-US" i="1" dirty="0"/>
              <a:t>Method: PCA</a:t>
            </a:r>
          </a:p>
          <a:p>
            <a:pPr algn="l"/>
            <a:r>
              <a:rPr lang="en-US" i="1" u="sng" dirty="0">
                <a:solidFill>
                  <a:srgbClr val="FF0000"/>
                </a:solidFill>
              </a:rPr>
              <a:t>Setting the model parameter</a:t>
            </a:r>
            <a:r>
              <a:rPr lang="en-US" i="1" u="sng" dirty="0"/>
              <a:t>:</a:t>
            </a:r>
          </a:p>
          <a:p>
            <a:pPr marL="342900" indent="-342900" algn="l">
              <a:buFont typeface="Arial" panose="020B0604020202020204" pitchFamily="34" charset="0"/>
              <a:buChar char="•"/>
            </a:pPr>
            <a:r>
              <a:rPr lang="en-US" i="1" dirty="0"/>
              <a:t>p = number of principal components</a:t>
            </a:r>
            <a:endParaRPr lang="en-US" kern="0" dirty="0">
              <a:latin typeface="+mn-lt"/>
            </a:endParaRPr>
          </a:p>
          <a:p>
            <a:pPr marL="342900" indent="-342900" algn="l">
              <a:buFont typeface="Arial" panose="020B0604020202020204" pitchFamily="34" charset="0"/>
              <a:buChar char="•"/>
            </a:pPr>
            <a:r>
              <a:rPr lang="en-US" kern="0" dirty="0">
                <a:latin typeface="+mn-lt"/>
              </a:rPr>
              <a:t>O</a:t>
            </a:r>
            <a:r>
              <a:rPr lang="en-US" sz="2400" kern="0" dirty="0">
                <a:latin typeface="+mn-lt"/>
              </a:rPr>
              <a:t>bjective: ACCURATE and ROBUST reconstruction model</a:t>
            </a:r>
            <a:endParaRPr lang="en-US" sz="1800" kern="0" dirty="0">
              <a:latin typeface="+mn-lt"/>
            </a:endParaRPr>
          </a:p>
          <a:p>
            <a:pPr marL="342900" indent="-342900" algn="l">
              <a:buFont typeface="Arial" panose="020B0604020202020204" pitchFamily="34" charset="0"/>
              <a:buChar char="•"/>
            </a:pPr>
            <a:endParaRPr lang="en-US" i="1" dirty="0"/>
          </a:p>
        </p:txBody>
      </p:sp>
      <p:pic>
        <p:nvPicPr>
          <p:cNvPr id="8" name="Picture 7">
            <a:extLst>
              <a:ext uri="{FF2B5EF4-FFF2-40B4-BE49-F238E27FC236}">
                <a16:creationId xmlns:a16="http://schemas.microsoft.com/office/drawing/2014/main" id="{60694173-35AE-80C2-190A-9705130D174D}"/>
              </a:ext>
            </a:extLst>
          </p:cNvPr>
          <p:cNvPicPr>
            <a:picLocks noChangeAspect="1"/>
          </p:cNvPicPr>
          <p:nvPr/>
        </p:nvPicPr>
        <p:blipFill>
          <a:blip r:embed="rId2"/>
          <a:stretch>
            <a:fillRect/>
          </a:stretch>
        </p:blipFill>
        <p:spPr>
          <a:xfrm>
            <a:off x="2771800" y="3007509"/>
            <a:ext cx="6120680" cy="3504118"/>
          </a:xfrm>
          <a:prstGeom prst="rect">
            <a:avLst/>
          </a:prstGeom>
        </p:spPr>
      </p:pic>
      <p:pic>
        <p:nvPicPr>
          <p:cNvPr id="10" name="Picture 9">
            <a:extLst>
              <a:ext uri="{FF2B5EF4-FFF2-40B4-BE49-F238E27FC236}">
                <a16:creationId xmlns:a16="http://schemas.microsoft.com/office/drawing/2014/main" id="{3C186458-87FB-925E-E776-846DB3595A35}"/>
              </a:ext>
            </a:extLst>
          </p:cNvPr>
          <p:cNvPicPr>
            <a:picLocks noChangeAspect="1"/>
          </p:cNvPicPr>
          <p:nvPr/>
        </p:nvPicPr>
        <p:blipFill>
          <a:blip r:embed="rId3"/>
          <a:stretch>
            <a:fillRect/>
          </a:stretch>
        </p:blipFill>
        <p:spPr>
          <a:xfrm>
            <a:off x="117364" y="4221088"/>
            <a:ext cx="2654436" cy="1238314"/>
          </a:xfrm>
          <a:prstGeom prst="rect">
            <a:avLst/>
          </a:prstGeom>
        </p:spPr>
      </p:pic>
    </p:spTree>
    <p:extLst>
      <p:ext uri="{BB962C8B-B14F-4D97-AF65-F5344CB8AC3E}">
        <p14:creationId xmlns:p14="http://schemas.microsoft.com/office/powerpoint/2010/main" val="20856858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DA21EDA-DE3F-C5BE-D1D8-57F8D7C6F2F4}"/>
              </a:ext>
            </a:extLst>
          </p:cNvPr>
          <p:cNvPicPr>
            <a:picLocks noChangeAspect="1"/>
          </p:cNvPicPr>
          <p:nvPr/>
        </p:nvPicPr>
        <p:blipFill>
          <a:blip r:embed="rId2"/>
          <a:stretch>
            <a:fillRect/>
          </a:stretch>
        </p:blipFill>
        <p:spPr>
          <a:xfrm>
            <a:off x="106100" y="886097"/>
            <a:ext cx="7346220" cy="3568033"/>
          </a:xfrm>
          <a:prstGeom prst="rect">
            <a:avLst/>
          </a:prstGeom>
        </p:spPr>
      </p:pic>
      <p:sp>
        <p:nvSpPr>
          <p:cNvPr id="3" name="Slide Number Placeholder 2">
            <a:extLst>
              <a:ext uri="{FF2B5EF4-FFF2-40B4-BE49-F238E27FC236}">
                <a16:creationId xmlns:a16="http://schemas.microsoft.com/office/drawing/2014/main" id="{447F848B-4F5A-40C9-BB3D-83E5FB9F06A8}"/>
              </a:ext>
            </a:extLst>
          </p:cNvPr>
          <p:cNvSpPr>
            <a:spLocks noGrp="1"/>
          </p:cNvSpPr>
          <p:nvPr>
            <p:ph type="sldNum" sz="quarter" idx="10"/>
          </p:nvPr>
        </p:nvSpPr>
        <p:spPr/>
        <p:txBody>
          <a:bodyPr/>
          <a:lstStyle/>
          <a:p>
            <a:pPr>
              <a:defRPr/>
            </a:pPr>
            <a:fld id="{16E7A762-2197-4287-9D35-A49584CBF567}" type="slidenum">
              <a:rPr lang="it-IT" smtClean="0"/>
              <a:pPr>
                <a:defRPr/>
              </a:pPr>
              <a:t>6</a:t>
            </a:fld>
            <a:endParaRPr lang="it-IT" dirty="0"/>
          </a:p>
        </p:txBody>
      </p:sp>
      <p:sp>
        <p:nvSpPr>
          <p:cNvPr id="4" name="Title 3">
            <a:extLst>
              <a:ext uri="{FF2B5EF4-FFF2-40B4-BE49-F238E27FC236}">
                <a16:creationId xmlns:a16="http://schemas.microsoft.com/office/drawing/2014/main" id="{64A65815-6E57-42D1-844A-B92A1CC0A136}"/>
              </a:ext>
            </a:extLst>
          </p:cNvPr>
          <p:cNvSpPr>
            <a:spLocks noGrp="1"/>
          </p:cNvSpPr>
          <p:nvPr>
            <p:ph type="title"/>
          </p:nvPr>
        </p:nvSpPr>
        <p:spPr/>
        <p:txBody>
          <a:bodyPr/>
          <a:lstStyle/>
          <a:p>
            <a:r>
              <a:rPr lang="en-GB" dirty="0"/>
              <a:t>The PCA code in Python: Output </a:t>
            </a:r>
            <a:br>
              <a:rPr lang="en-GB" dirty="0"/>
            </a:br>
            <a:endParaRPr lang="en-GB" dirty="0"/>
          </a:p>
        </p:txBody>
      </p:sp>
      <p:sp>
        <p:nvSpPr>
          <p:cNvPr id="7" name="TextBox 6">
            <a:extLst>
              <a:ext uri="{FF2B5EF4-FFF2-40B4-BE49-F238E27FC236}">
                <a16:creationId xmlns:a16="http://schemas.microsoft.com/office/drawing/2014/main" id="{50CAA0C0-2855-45E0-8B73-69D44BA4733A}"/>
              </a:ext>
            </a:extLst>
          </p:cNvPr>
          <p:cNvSpPr txBox="1"/>
          <p:nvPr/>
        </p:nvSpPr>
        <p:spPr>
          <a:xfrm>
            <a:off x="3965888" y="4242995"/>
            <a:ext cx="5057462" cy="1446550"/>
          </a:xfrm>
          <a:prstGeom prst="rect">
            <a:avLst/>
          </a:prstGeom>
          <a:solidFill>
            <a:schemeClr val="bg1"/>
          </a:solidFill>
          <a:ln>
            <a:solidFill>
              <a:srgbClr val="FF0000"/>
            </a:solidFill>
          </a:ln>
        </p:spPr>
        <p:txBody>
          <a:bodyPr wrap="square" rtlCol="0">
            <a:spAutoFit/>
          </a:bodyPr>
          <a:lstStyle/>
          <a:p>
            <a:pPr algn="l"/>
            <a:r>
              <a:rPr lang="en-GB" sz="2000" dirty="0"/>
              <a:t>One figure for each signal representing:  </a:t>
            </a:r>
          </a:p>
          <a:p>
            <a:pPr marL="342900" indent="-342900" algn="l">
              <a:buFont typeface="Arial" panose="020B0604020202020204" pitchFamily="34" charset="0"/>
              <a:buChar char="•"/>
            </a:pPr>
            <a:r>
              <a:rPr lang="en-GB" sz="2000" dirty="0"/>
              <a:t>The original data and the reconstruction  obtained using the PCA algorithm</a:t>
            </a:r>
          </a:p>
          <a:p>
            <a:pPr marL="342900" indent="-342900" algn="l">
              <a:buFont typeface="Arial" panose="020B0604020202020204" pitchFamily="34" charset="0"/>
              <a:buChar char="•"/>
            </a:pPr>
            <a:r>
              <a:rPr lang="en-GB" sz="2000" dirty="0"/>
              <a:t>The residual for each data point</a:t>
            </a:r>
          </a:p>
        </p:txBody>
      </p:sp>
      <p:sp>
        <p:nvSpPr>
          <p:cNvPr id="12" name="TextBox 11">
            <a:extLst>
              <a:ext uri="{FF2B5EF4-FFF2-40B4-BE49-F238E27FC236}">
                <a16:creationId xmlns:a16="http://schemas.microsoft.com/office/drawing/2014/main" id="{42861527-3FC3-458C-B3EA-0D90E31B7053}"/>
              </a:ext>
            </a:extLst>
          </p:cNvPr>
          <p:cNvSpPr txBox="1"/>
          <p:nvPr/>
        </p:nvSpPr>
        <p:spPr>
          <a:xfrm>
            <a:off x="118542" y="4831706"/>
            <a:ext cx="3148153" cy="1668149"/>
          </a:xfrm>
          <a:prstGeom prst="rect">
            <a:avLst/>
          </a:prstGeom>
          <a:solidFill>
            <a:schemeClr val="bg1"/>
          </a:solidFill>
          <a:ln>
            <a:solidFill>
              <a:srgbClr val="FF0000"/>
            </a:solidFill>
          </a:ln>
        </p:spPr>
        <p:txBody>
          <a:bodyPr wrap="square" rtlCol="0">
            <a:spAutoFit/>
          </a:bodyPr>
          <a:lstStyle/>
          <a:p>
            <a:pPr marL="342900" indent="-342900" algn="l">
              <a:buFont typeface="Arial" panose="020B0604020202020204" pitchFamily="34" charset="0"/>
              <a:buChar char="•"/>
            </a:pPr>
            <a:r>
              <a:rPr lang="en-GB" sz="1600" dirty="0"/>
              <a:t>The reconstruction obtained using the PCA algorithm</a:t>
            </a:r>
          </a:p>
          <a:p>
            <a:pPr marL="342900" indent="-342900" algn="l">
              <a:buFont typeface="Arial" panose="020B0604020202020204" pitchFamily="34" charset="0"/>
              <a:buChar char="•"/>
            </a:pPr>
            <a:r>
              <a:rPr lang="en-GB" sz="1600" dirty="0"/>
              <a:t>The number of principal components corresponding to the selected variance</a:t>
            </a:r>
          </a:p>
          <a:p>
            <a:pPr marL="342900" indent="-342900" algn="l">
              <a:buFont typeface="Arial" panose="020B0604020202020204" pitchFamily="34" charset="0"/>
              <a:buChar char="•"/>
            </a:pPr>
            <a:r>
              <a:rPr lang="en-GB" sz="1600" dirty="0"/>
              <a:t>The RMSE</a:t>
            </a:r>
          </a:p>
        </p:txBody>
      </p:sp>
      <p:cxnSp>
        <p:nvCxnSpPr>
          <p:cNvPr id="16" name="Straight Arrow Connector 15">
            <a:extLst>
              <a:ext uri="{FF2B5EF4-FFF2-40B4-BE49-F238E27FC236}">
                <a16:creationId xmlns:a16="http://schemas.microsoft.com/office/drawing/2014/main" id="{124163A7-221B-4339-B04C-7C1AAD6E37D8}"/>
              </a:ext>
            </a:extLst>
          </p:cNvPr>
          <p:cNvCxnSpPr>
            <a:cxnSpLocks/>
          </p:cNvCxnSpPr>
          <p:nvPr/>
        </p:nvCxnSpPr>
        <p:spPr bwMode="auto">
          <a:xfrm flipH="1" flipV="1">
            <a:off x="7066515" y="2857666"/>
            <a:ext cx="670960" cy="1396797"/>
          </a:xfrm>
          <a:prstGeom prst="straightConnector1">
            <a:avLst/>
          </a:prstGeom>
          <a:solidFill>
            <a:srgbClr val="FFFFFF"/>
          </a:solidFill>
          <a:ln w="47625" cap="flat" cmpd="sng" algn="ctr">
            <a:solidFill>
              <a:srgbClr val="FF0000"/>
            </a:solidFill>
            <a:prstDash val="sysDash"/>
            <a:round/>
            <a:headEnd type="none" w="med" len="med"/>
            <a:tailEnd type="triangle"/>
          </a:ln>
          <a:effectLst/>
        </p:spPr>
      </p:cxnSp>
      <p:cxnSp>
        <p:nvCxnSpPr>
          <p:cNvPr id="13" name="Straight Arrow Connector 12">
            <a:extLst>
              <a:ext uri="{FF2B5EF4-FFF2-40B4-BE49-F238E27FC236}">
                <a16:creationId xmlns:a16="http://schemas.microsoft.com/office/drawing/2014/main" id="{D356EDCE-05D5-446C-9B41-6AC39AE3A500}"/>
              </a:ext>
            </a:extLst>
          </p:cNvPr>
          <p:cNvCxnSpPr>
            <a:cxnSpLocks/>
          </p:cNvCxnSpPr>
          <p:nvPr/>
        </p:nvCxnSpPr>
        <p:spPr bwMode="auto">
          <a:xfrm flipH="1" flipV="1">
            <a:off x="1115616" y="1916832"/>
            <a:ext cx="350333" cy="2914874"/>
          </a:xfrm>
          <a:prstGeom prst="straightConnector1">
            <a:avLst/>
          </a:prstGeom>
          <a:solidFill>
            <a:srgbClr val="FFFFFF"/>
          </a:solidFill>
          <a:ln w="47625" cap="flat" cmpd="sng" algn="ctr">
            <a:solidFill>
              <a:srgbClr val="FF0000"/>
            </a:solidFill>
            <a:prstDash val="sysDash"/>
            <a:round/>
            <a:headEnd type="none" w="med" len="med"/>
            <a:tailEnd type="triangle"/>
          </a:ln>
          <a:effectLst/>
        </p:spPr>
      </p:cxnSp>
    </p:spTree>
    <p:extLst>
      <p:ext uri="{BB962C8B-B14F-4D97-AF65-F5344CB8AC3E}">
        <p14:creationId xmlns:p14="http://schemas.microsoft.com/office/powerpoint/2010/main" val="29661342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 name="Titolo 1"/>
          <p:cNvSpPr>
            <a:spLocks noGrp="1"/>
          </p:cNvSpPr>
          <p:nvPr>
            <p:ph type="title"/>
          </p:nvPr>
        </p:nvSpPr>
        <p:spPr/>
        <p:txBody>
          <a:bodyPr/>
          <a:lstStyle/>
          <a:p>
            <a:pPr eaLnBrk="1" hangingPunct="1"/>
            <a:r>
              <a:rPr lang="en-US" dirty="0"/>
              <a:t>Accuracy</a:t>
            </a:r>
          </a:p>
        </p:txBody>
      </p:sp>
      <p:sp>
        <p:nvSpPr>
          <p:cNvPr id="3083" name="Segnaposto numero diapositiva 3"/>
          <p:cNvSpPr txBox="1">
            <a:spLocks noGrp="1"/>
          </p:cNvSpPr>
          <p:nvPr/>
        </p:nvSpPr>
        <p:spPr bwMode="auto">
          <a:xfrm>
            <a:off x="7907338" y="152400"/>
            <a:ext cx="1192212" cy="244475"/>
          </a:xfrm>
          <a:prstGeom prst="rect">
            <a:avLst/>
          </a:prstGeom>
          <a:noFill/>
          <a:ln w="9525">
            <a:noFill/>
            <a:miter lim="800000"/>
            <a:headEnd/>
            <a:tailEnd/>
          </a:ln>
        </p:spPr>
        <p:txBody>
          <a:bodyPr wrap="none" lIns="0" tIns="0" rIns="1080000" bIns="0">
            <a:spAutoFit/>
          </a:bodyPr>
          <a:lstStyle/>
          <a:p>
            <a:pPr algn="r">
              <a:spcBef>
                <a:spcPct val="20000"/>
              </a:spcBef>
            </a:pPr>
            <a:fld id="{7C089F73-B840-4568-96A2-DF5D8E1725B1}" type="slidenum">
              <a:rPr lang="it-IT" sz="1600" b="1">
                <a:solidFill>
                  <a:srgbClr val="FF9900"/>
                </a:solidFill>
                <a:latin typeface="Arial" pitchFamily="34" charset="0"/>
              </a:rPr>
              <a:pPr algn="r">
                <a:spcBef>
                  <a:spcPct val="20000"/>
                </a:spcBef>
              </a:pPr>
              <a:t>7</a:t>
            </a:fld>
            <a:endParaRPr lang="it-IT" sz="1600" b="1" dirty="0">
              <a:solidFill>
                <a:srgbClr val="FF9900"/>
              </a:solidFill>
              <a:latin typeface="Arial" pitchFamily="34" charset="0"/>
            </a:endParaRPr>
          </a:p>
        </p:txBody>
      </p:sp>
      <p:grpSp>
        <p:nvGrpSpPr>
          <p:cNvPr id="2" name="Gruppo 93"/>
          <p:cNvGrpSpPr>
            <a:grpSpLocks/>
          </p:cNvGrpSpPr>
          <p:nvPr/>
        </p:nvGrpSpPr>
        <p:grpSpPr bwMode="auto">
          <a:xfrm>
            <a:off x="2360011" y="1929486"/>
            <a:ext cx="800100" cy="585788"/>
            <a:chOff x="174139" y="1945597"/>
            <a:chExt cx="1771369" cy="1306270"/>
          </a:xfrm>
        </p:grpSpPr>
        <p:cxnSp>
          <p:nvCxnSpPr>
            <p:cNvPr id="3133" name="Connettore 1 64"/>
            <p:cNvCxnSpPr>
              <a:cxnSpLocks noChangeShapeType="1"/>
            </p:cNvCxnSpPr>
            <p:nvPr/>
          </p:nvCxnSpPr>
          <p:spPr bwMode="auto">
            <a:xfrm>
              <a:off x="187961" y="3251866"/>
              <a:ext cx="1757547" cy="1"/>
            </a:xfrm>
            <a:prstGeom prst="line">
              <a:avLst/>
            </a:prstGeom>
            <a:noFill/>
            <a:ln w="3175" algn="ctr">
              <a:solidFill>
                <a:schemeClr val="tx1"/>
              </a:solidFill>
              <a:round/>
              <a:headEnd/>
              <a:tailEnd type="arrow" w="med" len="med"/>
            </a:ln>
          </p:spPr>
        </p:cxnSp>
        <p:cxnSp>
          <p:nvCxnSpPr>
            <p:cNvPr id="3134" name="Connettore 1 65"/>
            <p:cNvCxnSpPr>
              <a:cxnSpLocks noChangeShapeType="1"/>
            </p:cNvCxnSpPr>
            <p:nvPr/>
          </p:nvCxnSpPr>
          <p:spPr bwMode="auto">
            <a:xfrm rot="5400000" flipH="1" flipV="1">
              <a:off x="-477049" y="2596785"/>
              <a:ext cx="1304325" cy="1949"/>
            </a:xfrm>
            <a:prstGeom prst="line">
              <a:avLst/>
            </a:prstGeom>
            <a:noFill/>
            <a:ln w="3175" algn="ctr">
              <a:solidFill>
                <a:schemeClr val="tx1"/>
              </a:solidFill>
              <a:round/>
              <a:headEnd/>
              <a:tailEnd type="arrow" w="med" len="med"/>
            </a:ln>
          </p:spPr>
        </p:cxnSp>
        <p:sp>
          <p:nvSpPr>
            <p:cNvPr id="3135" name="Figura a mano libera 66"/>
            <p:cNvSpPr>
              <a:spLocks/>
            </p:cNvSpPr>
            <p:nvPr/>
          </p:nvSpPr>
          <p:spPr bwMode="auto">
            <a:xfrm>
              <a:off x="377942" y="1979225"/>
              <a:ext cx="1211283" cy="880753"/>
            </a:xfrm>
            <a:custGeom>
              <a:avLst/>
              <a:gdLst>
                <a:gd name="T0" fmla="*/ 0 w 1211283"/>
                <a:gd name="T1" fmla="*/ 880753 h 880753"/>
                <a:gd name="T2" fmla="*/ 166254 w 1211283"/>
                <a:gd name="T3" fmla="*/ 73231 h 880753"/>
                <a:gd name="T4" fmla="*/ 463138 w 1211283"/>
                <a:gd name="T5" fmla="*/ 441366 h 880753"/>
                <a:gd name="T6" fmla="*/ 866899 w 1211283"/>
                <a:gd name="T7" fmla="*/ 476992 h 880753"/>
                <a:gd name="T8" fmla="*/ 1211283 w 1211283"/>
                <a:gd name="T9" fmla="*/ 690748 h 880753"/>
                <a:gd name="T10" fmla="*/ 1211283 w 1211283"/>
                <a:gd name="T11" fmla="*/ 690748 h 880753"/>
                <a:gd name="T12" fmla="*/ 0 60000 65536"/>
                <a:gd name="T13" fmla="*/ 0 60000 65536"/>
                <a:gd name="T14" fmla="*/ 0 60000 65536"/>
                <a:gd name="T15" fmla="*/ 0 60000 65536"/>
                <a:gd name="T16" fmla="*/ 0 60000 65536"/>
                <a:gd name="T17" fmla="*/ 0 60000 65536"/>
                <a:gd name="T18" fmla="*/ 0 w 1211283"/>
                <a:gd name="T19" fmla="*/ 0 h 880753"/>
                <a:gd name="T20" fmla="*/ 1211283 w 1211283"/>
                <a:gd name="T21" fmla="*/ 880753 h 880753"/>
              </a:gdLst>
              <a:ahLst/>
              <a:cxnLst>
                <a:cxn ang="T12">
                  <a:pos x="T0" y="T1"/>
                </a:cxn>
                <a:cxn ang="T13">
                  <a:pos x="T2" y="T3"/>
                </a:cxn>
                <a:cxn ang="T14">
                  <a:pos x="T4" y="T5"/>
                </a:cxn>
                <a:cxn ang="T15">
                  <a:pos x="T6" y="T7"/>
                </a:cxn>
                <a:cxn ang="T16">
                  <a:pos x="T8" y="T9"/>
                </a:cxn>
                <a:cxn ang="T17">
                  <a:pos x="T10" y="T11"/>
                </a:cxn>
              </a:cxnLst>
              <a:rect l="T18" t="T19" r="T20" b="T21"/>
              <a:pathLst>
                <a:path w="1211283" h="880753">
                  <a:moveTo>
                    <a:pt x="0" y="880753"/>
                  </a:moveTo>
                  <a:cubicBezTo>
                    <a:pt x="44532" y="513607"/>
                    <a:pt x="89064" y="146462"/>
                    <a:pt x="166254" y="73231"/>
                  </a:cubicBezTo>
                  <a:cubicBezTo>
                    <a:pt x="243444" y="0"/>
                    <a:pt x="346364" y="374073"/>
                    <a:pt x="463138" y="441366"/>
                  </a:cubicBezTo>
                  <a:cubicBezTo>
                    <a:pt x="579912" y="508659"/>
                    <a:pt x="742208" y="435428"/>
                    <a:pt x="866899" y="476992"/>
                  </a:cubicBezTo>
                  <a:cubicBezTo>
                    <a:pt x="991590" y="518556"/>
                    <a:pt x="1211283" y="690748"/>
                    <a:pt x="1211283" y="690748"/>
                  </a:cubicBezTo>
                </a:path>
              </a:pathLst>
            </a:custGeom>
            <a:noFill/>
            <a:ln w="3175" cap="flat" cmpd="sng" algn="ctr">
              <a:solidFill>
                <a:schemeClr val="tx1"/>
              </a:solidFill>
              <a:prstDash val="solid"/>
              <a:round/>
              <a:headEnd type="none" w="med" len="med"/>
              <a:tailEnd type="none" w="med" len="med"/>
            </a:ln>
          </p:spPr>
          <p:txBody>
            <a:bodyPr anchor="ctr"/>
            <a:lstStyle/>
            <a:p>
              <a:pPr eaLnBrk="1" hangingPunct="1"/>
              <a:endParaRPr lang="en-US" dirty="0">
                <a:solidFill>
                  <a:srgbClr val="000000"/>
                </a:solidFill>
                <a:latin typeface="Arial" pitchFamily="34" charset="0"/>
              </a:endParaRPr>
            </a:p>
          </p:txBody>
        </p:sp>
      </p:grpSp>
      <p:sp>
        <p:nvSpPr>
          <p:cNvPr id="3086" name="CasellaDiTesto 68"/>
          <p:cNvSpPr txBox="1">
            <a:spLocks noChangeArrowheads="1"/>
          </p:cNvSpPr>
          <p:nvPr/>
        </p:nvSpPr>
        <p:spPr bwMode="auto">
          <a:xfrm>
            <a:off x="3134393" y="2319534"/>
            <a:ext cx="215741" cy="290037"/>
          </a:xfrm>
          <a:prstGeom prst="rect">
            <a:avLst/>
          </a:prstGeom>
          <a:noFill/>
          <a:ln w="9525">
            <a:noFill/>
            <a:miter lim="800000"/>
            <a:headEnd/>
            <a:tailEnd/>
          </a:ln>
        </p:spPr>
        <p:txBody>
          <a:bodyPr>
            <a:spAutoFit/>
          </a:bodyPr>
          <a:lstStyle/>
          <a:p>
            <a:pPr algn="ctr">
              <a:spcBef>
                <a:spcPct val="20000"/>
              </a:spcBef>
            </a:pPr>
            <a:r>
              <a:rPr lang="en-US" sz="1500" dirty="0">
                <a:solidFill>
                  <a:srgbClr val="000000"/>
                </a:solidFill>
                <a:latin typeface="Arial" pitchFamily="34" charset="0"/>
              </a:rPr>
              <a:t>t</a:t>
            </a:r>
            <a:endParaRPr lang="en-US" sz="1500" baseline="-25000" dirty="0">
              <a:solidFill>
                <a:srgbClr val="000000"/>
              </a:solidFill>
              <a:latin typeface="Arial" pitchFamily="34" charset="0"/>
            </a:endParaRPr>
          </a:p>
        </p:txBody>
      </p:sp>
      <p:grpSp>
        <p:nvGrpSpPr>
          <p:cNvPr id="3" name="Gruppo 69"/>
          <p:cNvGrpSpPr>
            <a:grpSpLocks/>
          </p:cNvGrpSpPr>
          <p:nvPr/>
        </p:nvGrpSpPr>
        <p:grpSpPr bwMode="auto">
          <a:xfrm>
            <a:off x="2350009" y="2709584"/>
            <a:ext cx="808672" cy="605790"/>
            <a:chOff x="2737328" y="4900487"/>
            <a:chExt cx="1771369" cy="1306270"/>
          </a:xfrm>
        </p:grpSpPr>
        <p:cxnSp>
          <p:nvCxnSpPr>
            <p:cNvPr id="3130" name="Connettore 1 70"/>
            <p:cNvCxnSpPr>
              <a:cxnSpLocks noChangeShapeType="1"/>
            </p:cNvCxnSpPr>
            <p:nvPr/>
          </p:nvCxnSpPr>
          <p:spPr bwMode="auto">
            <a:xfrm>
              <a:off x="2751150" y="6206756"/>
              <a:ext cx="1757547" cy="1"/>
            </a:xfrm>
            <a:prstGeom prst="line">
              <a:avLst/>
            </a:prstGeom>
            <a:noFill/>
            <a:ln w="3175" algn="ctr">
              <a:solidFill>
                <a:schemeClr val="tx1"/>
              </a:solidFill>
              <a:round/>
              <a:headEnd/>
              <a:tailEnd type="arrow" w="med" len="med"/>
            </a:ln>
          </p:spPr>
        </p:cxnSp>
        <p:cxnSp>
          <p:nvCxnSpPr>
            <p:cNvPr id="3131" name="Connettore 1 71"/>
            <p:cNvCxnSpPr>
              <a:cxnSpLocks noChangeShapeType="1"/>
            </p:cNvCxnSpPr>
            <p:nvPr/>
          </p:nvCxnSpPr>
          <p:spPr bwMode="auto">
            <a:xfrm rot="5400000" flipH="1" flipV="1">
              <a:off x="2086140" y="5551675"/>
              <a:ext cx="1304325" cy="1949"/>
            </a:xfrm>
            <a:prstGeom prst="line">
              <a:avLst/>
            </a:prstGeom>
            <a:noFill/>
            <a:ln w="3175" algn="ctr">
              <a:solidFill>
                <a:schemeClr val="tx1"/>
              </a:solidFill>
              <a:round/>
              <a:headEnd/>
              <a:tailEnd type="arrow" w="med" len="med"/>
            </a:ln>
          </p:spPr>
        </p:cxnSp>
        <p:sp>
          <p:nvSpPr>
            <p:cNvPr id="3132" name="Figura a mano libera 72"/>
            <p:cNvSpPr>
              <a:spLocks/>
            </p:cNvSpPr>
            <p:nvPr/>
          </p:nvSpPr>
          <p:spPr bwMode="auto">
            <a:xfrm>
              <a:off x="2956956" y="5603169"/>
              <a:ext cx="1413163" cy="229591"/>
            </a:xfrm>
            <a:custGeom>
              <a:avLst/>
              <a:gdLst>
                <a:gd name="T0" fmla="*/ 0 w 1413163"/>
                <a:gd name="T1" fmla="*/ 120733 h 229591"/>
                <a:gd name="T2" fmla="*/ 225631 w 1413163"/>
                <a:gd name="T3" fmla="*/ 13855 h 229591"/>
                <a:gd name="T4" fmla="*/ 415636 w 1413163"/>
                <a:gd name="T5" fmla="*/ 203861 h 229591"/>
                <a:gd name="T6" fmla="*/ 676893 w 1413163"/>
                <a:gd name="T7" fmla="*/ 168235 h 229591"/>
                <a:gd name="T8" fmla="*/ 890649 w 1413163"/>
                <a:gd name="T9" fmla="*/ 191985 h 229591"/>
                <a:gd name="T10" fmla="*/ 1128156 w 1413163"/>
                <a:gd name="T11" fmla="*/ 156359 h 229591"/>
                <a:gd name="T12" fmla="*/ 1330036 w 1413163"/>
                <a:gd name="T13" fmla="*/ 203861 h 229591"/>
                <a:gd name="T14" fmla="*/ 1413163 w 1413163"/>
                <a:gd name="T15" fmla="*/ 180110 h 229591"/>
                <a:gd name="T16" fmla="*/ 0 60000 65536"/>
                <a:gd name="T17" fmla="*/ 0 60000 65536"/>
                <a:gd name="T18" fmla="*/ 0 60000 65536"/>
                <a:gd name="T19" fmla="*/ 0 60000 65536"/>
                <a:gd name="T20" fmla="*/ 0 60000 65536"/>
                <a:gd name="T21" fmla="*/ 0 60000 65536"/>
                <a:gd name="T22" fmla="*/ 0 60000 65536"/>
                <a:gd name="T23" fmla="*/ 0 60000 65536"/>
                <a:gd name="T24" fmla="*/ 0 w 1413163"/>
                <a:gd name="T25" fmla="*/ 0 h 229591"/>
                <a:gd name="T26" fmla="*/ 1413163 w 1413163"/>
                <a:gd name="T27" fmla="*/ 229591 h 22959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13163" h="229591">
                  <a:moveTo>
                    <a:pt x="0" y="120733"/>
                  </a:moveTo>
                  <a:cubicBezTo>
                    <a:pt x="78179" y="60366"/>
                    <a:pt x="156358" y="0"/>
                    <a:pt x="225631" y="13855"/>
                  </a:cubicBezTo>
                  <a:cubicBezTo>
                    <a:pt x="294904" y="27710"/>
                    <a:pt x="340426" y="178131"/>
                    <a:pt x="415636" y="203861"/>
                  </a:cubicBezTo>
                  <a:cubicBezTo>
                    <a:pt x="490846" y="229591"/>
                    <a:pt x="597724" y="170214"/>
                    <a:pt x="676893" y="168235"/>
                  </a:cubicBezTo>
                  <a:cubicBezTo>
                    <a:pt x="756062" y="166256"/>
                    <a:pt x="815439" y="193964"/>
                    <a:pt x="890649" y="191985"/>
                  </a:cubicBezTo>
                  <a:cubicBezTo>
                    <a:pt x="965859" y="190006"/>
                    <a:pt x="1054925" y="154380"/>
                    <a:pt x="1128156" y="156359"/>
                  </a:cubicBezTo>
                  <a:cubicBezTo>
                    <a:pt x="1201387" y="158338"/>
                    <a:pt x="1282535" y="199903"/>
                    <a:pt x="1330036" y="203861"/>
                  </a:cubicBezTo>
                  <a:cubicBezTo>
                    <a:pt x="1377537" y="207819"/>
                    <a:pt x="1395350" y="193964"/>
                    <a:pt x="1413163" y="180110"/>
                  </a:cubicBezTo>
                </a:path>
              </a:pathLst>
            </a:custGeom>
            <a:noFill/>
            <a:ln w="3175" cap="flat" cmpd="sng" algn="ctr">
              <a:solidFill>
                <a:schemeClr val="tx1"/>
              </a:solidFill>
              <a:prstDash val="solid"/>
              <a:round/>
              <a:headEnd type="none" w="med" len="med"/>
              <a:tailEnd type="none" w="med" len="med"/>
            </a:ln>
          </p:spPr>
          <p:txBody>
            <a:bodyPr anchor="ctr"/>
            <a:lstStyle/>
            <a:p>
              <a:pPr eaLnBrk="1" hangingPunct="1"/>
              <a:endParaRPr lang="en-US" dirty="0">
                <a:solidFill>
                  <a:srgbClr val="000000"/>
                </a:solidFill>
                <a:latin typeface="Arial" pitchFamily="34" charset="0"/>
              </a:endParaRPr>
            </a:p>
          </p:txBody>
        </p:sp>
      </p:grpSp>
      <p:sp>
        <p:nvSpPr>
          <p:cNvPr id="3088" name="CasellaDiTesto 74"/>
          <p:cNvSpPr txBox="1">
            <a:spLocks noChangeArrowheads="1"/>
          </p:cNvSpPr>
          <p:nvPr/>
        </p:nvSpPr>
        <p:spPr bwMode="auto">
          <a:xfrm>
            <a:off x="3134393" y="3109634"/>
            <a:ext cx="215741" cy="291465"/>
          </a:xfrm>
          <a:prstGeom prst="rect">
            <a:avLst/>
          </a:prstGeom>
          <a:noFill/>
          <a:ln w="9525">
            <a:noFill/>
            <a:miter lim="800000"/>
            <a:headEnd/>
            <a:tailEnd/>
          </a:ln>
        </p:spPr>
        <p:txBody>
          <a:bodyPr>
            <a:spAutoFit/>
          </a:bodyPr>
          <a:lstStyle/>
          <a:p>
            <a:pPr algn="ctr">
              <a:spcBef>
                <a:spcPct val="20000"/>
              </a:spcBef>
            </a:pPr>
            <a:r>
              <a:rPr lang="en-US" sz="1500" dirty="0">
                <a:solidFill>
                  <a:srgbClr val="000000"/>
                </a:solidFill>
                <a:latin typeface="Arial" pitchFamily="34" charset="0"/>
              </a:rPr>
              <a:t>t</a:t>
            </a:r>
            <a:endParaRPr lang="en-US" sz="1500" baseline="-25000" dirty="0">
              <a:solidFill>
                <a:srgbClr val="000000"/>
              </a:solidFill>
              <a:latin typeface="Arial" pitchFamily="34" charset="0"/>
            </a:endParaRPr>
          </a:p>
        </p:txBody>
      </p:sp>
      <p:sp>
        <p:nvSpPr>
          <p:cNvPr id="3089" name="CasellaDiTesto 75"/>
          <p:cNvSpPr txBox="1">
            <a:spLocks noChangeArrowheads="1"/>
          </p:cNvSpPr>
          <p:nvPr/>
        </p:nvSpPr>
        <p:spPr bwMode="auto">
          <a:xfrm>
            <a:off x="4251676" y="1758036"/>
            <a:ext cx="982980" cy="1755933"/>
          </a:xfrm>
          <a:prstGeom prst="rect">
            <a:avLst/>
          </a:prstGeom>
          <a:noFill/>
          <a:ln w="63500">
            <a:solidFill>
              <a:srgbClr val="FF0000"/>
            </a:solidFill>
            <a:miter lim="800000"/>
            <a:headEnd/>
            <a:tailEnd/>
          </a:ln>
        </p:spPr>
        <p:txBody>
          <a:bodyPr>
            <a:spAutoFit/>
          </a:bodyPr>
          <a:lstStyle/>
          <a:p>
            <a:pPr algn="ctr">
              <a:spcBef>
                <a:spcPct val="20000"/>
              </a:spcBef>
            </a:pPr>
            <a:r>
              <a:rPr lang="en-US" sz="1800" b="1" dirty="0">
                <a:solidFill>
                  <a:srgbClr val="FF0000"/>
                </a:solidFill>
                <a:latin typeface="Arial" pitchFamily="34" charset="0"/>
              </a:rPr>
              <a:t>M</a:t>
            </a:r>
          </a:p>
          <a:p>
            <a:pPr algn="ctr">
              <a:spcBef>
                <a:spcPct val="20000"/>
              </a:spcBef>
            </a:pPr>
            <a:r>
              <a:rPr lang="en-US" sz="1800" b="1" dirty="0">
                <a:solidFill>
                  <a:srgbClr val="FF0000"/>
                </a:solidFill>
                <a:latin typeface="Arial" pitchFamily="34" charset="0"/>
              </a:rPr>
              <a:t>O</a:t>
            </a:r>
          </a:p>
          <a:p>
            <a:pPr algn="ctr">
              <a:spcBef>
                <a:spcPct val="20000"/>
              </a:spcBef>
            </a:pPr>
            <a:r>
              <a:rPr lang="en-US" sz="1800" b="1" dirty="0">
                <a:solidFill>
                  <a:srgbClr val="FF0000"/>
                </a:solidFill>
                <a:latin typeface="Arial" pitchFamily="34" charset="0"/>
              </a:rPr>
              <a:t>D</a:t>
            </a:r>
          </a:p>
          <a:p>
            <a:pPr algn="ctr">
              <a:spcBef>
                <a:spcPct val="20000"/>
              </a:spcBef>
            </a:pPr>
            <a:r>
              <a:rPr lang="en-US" sz="1800" b="1" dirty="0">
                <a:solidFill>
                  <a:srgbClr val="FF0000"/>
                </a:solidFill>
                <a:latin typeface="Arial" pitchFamily="34" charset="0"/>
              </a:rPr>
              <a:t>E</a:t>
            </a:r>
          </a:p>
          <a:p>
            <a:pPr algn="ctr">
              <a:spcBef>
                <a:spcPct val="20000"/>
              </a:spcBef>
            </a:pPr>
            <a:r>
              <a:rPr lang="en-US" sz="1800" b="1" dirty="0">
                <a:solidFill>
                  <a:srgbClr val="FF0000"/>
                </a:solidFill>
                <a:latin typeface="Arial" pitchFamily="34" charset="0"/>
              </a:rPr>
              <a:t>L</a:t>
            </a:r>
          </a:p>
        </p:txBody>
      </p:sp>
      <p:sp>
        <p:nvSpPr>
          <p:cNvPr id="3090" name="Freccia a destra 77"/>
          <p:cNvSpPr>
            <a:spLocks noChangeArrowheads="1"/>
          </p:cNvSpPr>
          <p:nvPr/>
        </p:nvSpPr>
        <p:spPr bwMode="auto">
          <a:xfrm>
            <a:off x="3514441" y="1843761"/>
            <a:ext cx="524351" cy="1655921"/>
          </a:xfrm>
          <a:prstGeom prst="rightArrow">
            <a:avLst>
              <a:gd name="adj1" fmla="val 50000"/>
              <a:gd name="adj2" fmla="val 50000"/>
            </a:avLst>
          </a:prstGeom>
          <a:noFill/>
          <a:ln w="3175" algn="ctr">
            <a:solidFill>
              <a:schemeClr val="tx1"/>
            </a:solidFill>
            <a:round/>
            <a:headEnd/>
            <a:tailEnd/>
          </a:ln>
        </p:spPr>
        <p:txBody>
          <a:bodyPr lIns="0" tIns="0" rIns="0" bIns="0"/>
          <a:lstStyle/>
          <a:p>
            <a:pPr>
              <a:spcBef>
                <a:spcPct val="20000"/>
              </a:spcBef>
            </a:pPr>
            <a:endParaRPr lang="en-US" dirty="0">
              <a:solidFill>
                <a:srgbClr val="000000"/>
              </a:solidFill>
              <a:latin typeface="Arial" pitchFamily="34" charset="0"/>
            </a:endParaRPr>
          </a:p>
        </p:txBody>
      </p:sp>
      <p:sp>
        <p:nvSpPr>
          <p:cNvPr id="3096" name="Freccia a destra 92"/>
          <p:cNvSpPr>
            <a:spLocks noChangeArrowheads="1"/>
          </p:cNvSpPr>
          <p:nvPr/>
        </p:nvSpPr>
        <p:spPr bwMode="auto">
          <a:xfrm>
            <a:off x="5500403" y="1820901"/>
            <a:ext cx="524351" cy="1655921"/>
          </a:xfrm>
          <a:prstGeom prst="rightArrow">
            <a:avLst>
              <a:gd name="adj1" fmla="val 50000"/>
              <a:gd name="adj2" fmla="val 50000"/>
            </a:avLst>
          </a:prstGeom>
          <a:noFill/>
          <a:ln w="3175" algn="ctr">
            <a:solidFill>
              <a:schemeClr val="tx1"/>
            </a:solidFill>
            <a:round/>
            <a:headEnd/>
            <a:tailEnd/>
          </a:ln>
        </p:spPr>
        <p:txBody>
          <a:bodyPr lIns="0" tIns="0" rIns="0" bIns="0"/>
          <a:lstStyle/>
          <a:p>
            <a:pPr>
              <a:spcBef>
                <a:spcPct val="20000"/>
              </a:spcBef>
            </a:pPr>
            <a:endParaRPr lang="en-US" dirty="0">
              <a:solidFill>
                <a:srgbClr val="000000"/>
              </a:solidFill>
              <a:latin typeface="Arial" pitchFamily="34" charset="0"/>
            </a:endParaRPr>
          </a:p>
        </p:txBody>
      </p:sp>
      <p:sp>
        <p:nvSpPr>
          <p:cNvPr id="3106" name="CasellaDiTesto 60"/>
          <p:cNvSpPr txBox="1">
            <a:spLocks noChangeArrowheads="1"/>
          </p:cNvSpPr>
          <p:nvPr/>
        </p:nvSpPr>
        <p:spPr bwMode="auto">
          <a:xfrm>
            <a:off x="1600710" y="998739"/>
            <a:ext cx="2164329" cy="646331"/>
          </a:xfrm>
          <a:prstGeom prst="rect">
            <a:avLst/>
          </a:prstGeom>
          <a:noFill/>
          <a:ln w="25400">
            <a:solidFill>
              <a:schemeClr val="tx1"/>
            </a:solidFill>
            <a:miter lim="800000"/>
            <a:headEnd/>
            <a:tailEnd/>
          </a:ln>
        </p:spPr>
        <p:txBody>
          <a:bodyPr wrap="square" anchor="ctr">
            <a:spAutoFit/>
          </a:bodyPr>
          <a:lstStyle/>
          <a:p>
            <a:pPr algn="ctr">
              <a:spcBef>
                <a:spcPct val="20000"/>
              </a:spcBef>
            </a:pPr>
            <a:r>
              <a:rPr lang="it-IT" sz="1800" dirty="0">
                <a:solidFill>
                  <a:srgbClr val="000000"/>
                </a:solidFill>
                <a:latin typeface="Arial" pitchFamily="34" charset="0"/>
              </a:rPr>
              <a:t>INPUT: NORMAL CONDITION DATA</a:t>
            </a:r>
          </a:p>
        </p:txBody>
      </p:sp>
      <p:graphicFrame>
        <p:nvGraphicFramePr>
          <p:cNvPr id="3074" name="Object 1"/>
          <p:cNvGraphicFramePr>
            <a:graphicFrameLocks noChangeAspect="1"/>
          </p:cNvGraphicFramePr>
          <p:nvPr/>
        </p:nvGraphicFramePr>
        <p:xfrm>
          <a:off x="1904554" y="1727236"/>
          <a:ext cx="460375" cy="392113"/>
        </p:xfrm>
        <a:graphic>
          <a:graphicData uri="http://schemas.openxmlformats.org/presentationml/2006/ole">
            <mc:AlternateContent xmlns:mc="http://schemas.openxmlformats.org/markup-compatibility/2006">
              <mc:Choice xmlns:v="urn:schemas-microsoft-com:vml" Requires="v">
                <p:oleObj name="Equazione" r:id="rId3" imgW="266400" imgH="228600" progId="Equation.3">
                  <p:embed/>
                </p:oleObj>
              </mc:Choice>
              <mc:Fallback>
                <p:oleObj name="Equazione" r:id="rId3" imgW="266400" imgH="228600" progId="Equation.3">
                  <p:embed/>
                  <p:pic>
                    <p:nvPicPr>
                      <p:cNvPr id="3074"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4554" y="1727236"/>
                        <a:ext cx="460375" cy="392113"/>
                      </a:xfrm>
                      <a:prstGeom prst="rect">
                        <a:avLst/>
                      </a:prstGeom>
                      <a:noFill/>
                    </p:spPr>
                  </p:pic>
                </p:oleObj>
              </mc:Fallback>
            </mc:AlternateContent>
          </a:graphicData>
        </a:graphic>
      </p:graphicFrame>
      <p:graphicFrame>
        <p:nvGraphicFramePr>
          <p:cNvPr id="3075" name="Object 2"/>
          <p:cNvGraphicFramePr>
            <a:graphicFrameLocks noChangeAspect="1"/>
          </p:cNvGraphicFramePr>
          <p:nvPr/>
        </p:nvGraphicFramePr>
        <p:xfrm>
          <a:off x="1875979" y="2530511"/>
          <a:ext cx="457200" cy="392113"/>
        </p:xfrm>
        <a:graphic>
          <a:graphicData uri="http://schemas.openxmlformats.org/presentationml/2006/ole">
            <mc:AlternateContent xmlns:mc="http://schemas.openxmlformats.org/markup-compatibility/2006">
              <mc:Choice xmlns:v="urn:schemas-microsoft-com:vml" Requires="v">
                <p:oleObj name="Equazione" r:id="rId5" imgW="266400" imgH="228600" progId="Equation.3">
                  <p:embed/>
                </p:oleObj>
              </mc:Choice>
              <mc:Fallback>
                <p:oleObj name="Equazione" r:id="rId5" imgW="266400" imgH="228600" progId="Equation.3">
                  <p:embed/>
                  <p:pic>
                    <p:nvPicPr>
                      <p:cNvPr id="3075"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75979" y="2530511"/>
                        <a:ext cx="457200" cy="392113"/>
                      </a:xfrm>
                      <a:prstGeom prst="rect">
                        <a:avLst/>
                      </a:prstGeom>
                      <a:noFill/>
                    </p:spPr>
                  </p:pic>
                </p:oleObj>
              </mc:Fallback>
            </mc:AlternateContent>
          </a:graphicData>
        </a:graphic>
      </p:graphicFrame>
      <p:grpSp>
        <p:nvGrpSpPr>
          <p:cNvPr id="6" name="Gruppo 5"/>
          <p:cNvGrpSpPr/>
          <p:nvPr/>
        </p:nvGrpSpPr>
        <p:grpSpPr>
          <a:xfrm>
            <a:off x="344365" y="476672"/>
            <a:ext cx="8147508" cy="3859518"/>
            <a:chOff x="636591" y="1206881"/>
            <a:chExt cx="8147508" cy="3859518"/>
          </a:xfrm>
        </p:grpSpPr>
        <p:sp>
          <p:nvSpPr>
            <p:cNvPr id="3084" name="CasellaDiTesto 4"/>
            <p:cNvSpPr txBox="1">
              <a:spLocks noChangeArrowheads="1"/>
            </p:cNvSpPr>
            <p:nvPr/>
          </p:nvSpPr>
          <p:spPr bwMode="auto">
            <a:xfrm>
              <a:off x="636591" y="1206881"/>
              <a:ext cx="7480934" cy="3859518"/>
            </a:xfrm>
            <a:prstGeom prst="rect">
              <a:avLst/>
            </a:prstGeom>
            <a:noFill/>
            <a:ln w="9525">
              <a:noFill/>
              <a:miter lim="800000"/>
              <a:headEnd/>
              <a:tailEnd/>
            </a:ln>
          </p:spPr>
          <p:txBody>
            <a:bodyPr>
              <a:spAutoFit/>
            </a:bodyPr>
            <a:lstStyle/>
            <a:p>
              <a:pPr marL="1698625" indent="-1698625" algn="just">
                <a:spcBef>
                  <a:spcPct val="20000"/>
                </a:spcBef>
              </a:pPr>
              <a:endParaRPr lang="en-US" dirty="0">
                <a:solidFill>
                  <a:srgbClr val="000000"/>
                </a:solidFill>
                <a:latin typeface="Arial" pitchFamily="34" charset="0"/>
              </a:endParaRPr>
            </a:p>
            <a:p>
              <a:pPr marL="1698625" indent="-1698625" algn="just">
                <a:spcBef>
                  <a:spcPct val="20000"/>
                </a:spcBef>
              </a:pPr>
              <a:endParaRPr lang="en-US" dirty="0">
                <a:solidFill>
                  <a:srgbClr val="000000"/>
                </a:solidFill>
                <a:latin typeface="Arial" pitchFamily="34" charset="0"/>
              </a:endParaRPr>
            </a:p>
            <a:p>
              <a:pPr marL="1698625" indent="-1698625" algn="just">
                <a:spcBef>
                  <a:spcPct val="20000"/>
                </a:spcBef>
              </a:pPr>
              <a:endParaRPr lang="en-US"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a:p>
              <a:pPr marL="1698625" indent="-1698625" algn="just">
                <a:spcBef>
                  <a:spcPct val="20000"/>
                </a:spcBef>
              </a:pPr>
              <a:endParaRPr lang="en-US" sz="1600" dirty="0">
                <a:solidFill>
                  <a:srgbClr val="000000"/>
                </a:solidFill>
                <a:latin typeface="Arial" pitchFamily="34" charset="0"/>
              </a:endParaRPr>
            </a:p>
          </p:txBody>
        </p:sp>
        <p:grpSp>
          <p:nvGrpSpPr>
            <p:cNvPr id="4" name="Gruppo 93"/>
            <p:cNvGrpSpPr>
              <a:grpSpLocks/>
            </p:cNvGrpSpPr>
            <p:nvPr/>
          </p:nvGrpSpPr>
          <p:grpSpPr bwMode="auto">
            <a:xfrm>
              <a:off x="6747354" y="2746592"/>
              <a:ext cx="800100" cy="585788"/>
              <a:chOff x="174139" y="1945597"/>
              <a:chExt cx="1771369" cy="1306270"/>
            </a:xfrm>
          </p:grpSpPr>
          <p:cxnSp>
            <p:nvCxnSpPr>
              <p:cNvPr id="3127" name="Connettore 1 81"/>
              <p:cNvCxnSpPr>
                <a:cxnSpLocks noChangeShapeType="1"/>
              </p:cNvCxnSpPr>
              <p:nvPr/>
            </p:nvCxnSpPr>
            <p:spPr bwMode="auto">
              <a:xfrm>
                <a:off x="187961" y="3251866"/>
                <a:ext cx="1757547" cy="1"/>
              </a:xfrm>
              <a:prstGeom prst="line">
                <a:avLst/>
              </a:prstGeom>
              <a:noFill/>
              <a:ln w="3175" algn="ctr">
                <a:solidFill>
                  <a:schemeClr val="tx1"/>
                </a:solidFill>
                <a:round/>
                <a:headEnd/>
                <a:tailEnd/>
              </a:ln>
            </p:spPr>
          </p:cxnSp>
          <p:cxnSp>
            <p:nvCxnSpPr>
              <p:cNvPr id="3128" name="Connettore 1 82"/>
              <p:cNvCxnSpPr>
                <a:cxnSpLocks noChangeShapeType="1"/>
              </p:cNvCxnSpPr>
              <p:nvPr/>
            </p:nvCxnSpPr>
            <p:spPr bwMode="auto">
              <a:xfrm rot="5400000" flipH="1" flipV="1">
                <a:off x="-477049" y="2596785"/>
                <a:ext cx="1304325" cy="1949"/>
              </a:xfrm>
              <a:prstGeom prst="line">
                <a:avLst/>
              </a:prstGeom>
              <a:noFill/>
              <a:ln w="3175" algn="ctr">
                <a:solidFill>
                  <a:schemeClr val="tx1"/>
                </a:solidFill>
                <a:round/>
                <a:headEnd/>
                <a:tailEnd/>
              </a:ln>
            </p:spPr>
          </p:cxnSp>
          <p:sp>
            <p:nvSpPr>
              <p:cNvPr id="3129" name="Figura a mano libera 83"/>
              <p:cNvSpPr>
                <a:spLocks/>
              </p:cNvSpPr>
              <p:nvPr/>
            </p:nvSpPr>
            <p:spPr bwMode="auto">
              <a:xfrm>
                <a:off x="377942" y="1979225"/>
                <a:ext cx="1211283" cy="880753"/>
              </a:xfrm>
              <a:custGeom>
                <a:avLst/>
                <a:gdLst>
                  <a:gd name="T0" fmla="*/ 0 w 1211283"/>
                  <a:gd name="T1" fmla="*/ 880753 h 880753"/>
                  <a:gd name="T2" fmla="*/ 166254 w 1211283"/>
                  <a:gd name="T3" fmla="*/ 73231 h 880753"/>
                  <a:gd name="T4" fmla="*/ 463138 w 1211283"/>
                  <a:gd name="T5" fmla="*/ 441366 h 880753"/>
                  <a:gd name="T6" fmla="*/ 866899 w 1211283"/>
                  <a:gd name="T7" fmla="*/ 476992 h 880753"/>
                  <a:gd name="T8" fmla="*/ 1211283 w 1211283"/>
                  <a:gd name="T9" fmla="*/ 690748 h 880753"/>
                  <a:gd name="T10" fmla="*/ 1211283 w 1211283"/>
                  <a:gd name="T11" fmla="*/ 690748 h 880753"/>
                  <a:gd name="T12" fmla="*/ 0 60000 65536"/>
                  <a:gd name="T13" fmla="*/ 0 60000 65536"/>
                  <a:gd name="T14" fmla="*/ 0 60000 65536"/>
                  <a:gd name="T15" fmla="*/ 0 60000 65536"/>
                  <a:gd name="T16" fmla="*/ 0 60000 65536"/>
                  <a:gd name="T17" fmla="*/ 0 60000 65536"/>
                  <a:gd name="T18" fmla="*/ 0 w 1211283"/>
                  <a:gd name="T19" fmla="*/ 0 h 880753"/>
                  <a:gd name="T20" fmla="*/ 1211283 w 1211283"/>
                  <a:gd name="T21" fmla="*/ 880753 h 880753"/>
                </a:gdLst>
                <a:ahLst/>
                <a:cxnLst>
                  <a:cxn ang="T12">
                    <a:pos x="T0" y="T1"/>
                  </a:cxn>
                  <a:cxn ang="T13">
                    <a:pos x="T2" y="T3"/>
                  </a:cxn>
                  <a:cxn ang="T14">
                    <a:pos x="T4" y="T5"/>
                  </a:cxn>
                  <a:cxn ang="T15">
                    <a:pos x="T6" y="T7"/>
                  </a:cxn>
                  <a:cxn ang="T16">
                    <a:pos x="T8" y="T9"/>
                  </a:cxn>
                  <a:cxn ang="T17">
                    <a:pos x="T10" y="T11"/>
                  </a:cxn>
                </a:cxnLst>
                <a:rect l="T18" t="T19" r="T20" b="T21"/>
                <a:pathLst>
                  <a:path w="1211283" h="880753">
                    <a:moveTo>
                      <a:pt x="0" y="880753"/>
                    </a:moveTo>
                    <a:cubicBezTo>
                      <a:pt x="44532" y="513607"/>
                      <a:pt x="89064" y="146462"/>
                      <a:pt x="166254" y="73231"/>
                    </a:cubicBezTo>
                    <a:cubicBezTo>
                      <a:pt x="243444" y="0"/>
                      <a:pt x="346364" y="374073"/>
                      <a:pt x="463138" y="441366"/>
                    </a:cubicBezTo>
                    <a:cubicBezTo>
                      <a:pt x="579912" y="508659"/>
                      <a:pt x="742208" y="435428"/>
                      <a:pt x="866899" y="476992"/>
                    </a:cubicBezTo>
                    <a:cubicBezTo>
                      <a:pt x="991590" y="518556"/>
                      <a:pt x="1211283" y="690748"/>
                      <a:pt x="1211283" y="690748"/>
                    </a:cubicBezTo>
                  </a:path>
                </a:pathLst>
              </a:custGeom>
              <a:noFill/>
              <a:ln w="3175" cap="flat" cmpd="sng" algn="ctr">
                <a:solidFill>
                  <a:schemeClr val="tx1"/>
                </a:solidFill>
                <a:prstDash val="solid"/>
                <a:round/>
                <a:headEnd type="none" w="med" len="med"/>
                <a:tailEnd type="none" w="med" len="med"/>
              </a:ln>
            </p:spPr>
            <p:txBody>
              <a:bodyPr anchor="ctr"/>
              <a:lstStyle/>
              <a:p>
                <a:pPr eaLnBrk="1" hangingPunct="1"/>
                <a:endParaRPr lang="en-US" dirty="0">
                  <a:solidFill>
                    <a:srgbClr val="000000"/>
                  </a:solidFill>
                  <a:latin typeface="Arial" pitchFamily="34" charset="0"/>
                </a:endParaRPr>
              </a:p>
            </p:txBody>
          </p:sp>
        </p:grpSp>
        <p:sp>
          <p:nvSpPr>
            <p:cNvPr id="3093" name="CasellaDiTesto 85"/>
            <p:cNvSpPr txBox="1">
              <a:spLocks noChangeArrowheads="1"/>
            </p:cNvSpPr>
            <p:nvPr/>
          </p:nvSpPr>
          <p:spPr bwMode="auto">
            <a:xfrm>
              <a:off x="7523165" y="3136640"/>
              <a:ext cx="215742" cy="290037"/>
            </a:xfrm>
            <a:prstGeom prst="rect">
              <a:avLst/>
            </a:prstGeom>
            <a:noFill/>
            <a:ln w="9525">
              <a:noFill/>
              <a:miter lim="800000"/>
              <a:headEnd/>
              <a:tailEnd/>
            </a:ln>
          </p:spPr>
          <p:txBody>
            <a:bodyPr>
              <a:spAutoFit/>
            </a:bodyPr>
            <a:lstStyle/>
            <a:p>
              <a:pPr algn="ctr">
                <a:spcBef>
                  <a:spcPct val="20000"/>
                </a:spcBef>
              </a:pPr>
              <a:r>
                <a:rPr lang="en-US" sz="1500" dirty="0">
                  <a:solidFill>
                    <a:srgbClr val="000000"/>
                  </a:solidFill>
                  <a:latin typeface="Arial" pitchFamily="34" charset="0"/>
                </a:rPr>
                <a:t>t</a:t>
              </a:r>
              <a:endParaRPr lang="en-US" sz="1500" baseline="-25000" dirty="0">
                <a:solidFill>
                  <a:srgbClr val="000000"/>
                </a:solidFill>
                <a:latin typeface="Arial" pitchFamily="34" charset="0"/>
              </a:endParaRPr>
            </a:p>
          </p:txBody>
        </p:sp>
        <p:grpSp>
          <p:nvGrpSpPr>
            <p:cNvPr id="5" name="Gruppo 86"/>
            <p:cNvGrpSpPr>
              <a:grpSpLocks/>
            </p:cNvGrpSpPr>
            <p:nvPr/>
          </p:nvGrpSpPr>
          <p:grpSpPr bwMode="auto">
            <a:xfrm>
              <a:off x="6737352" y="3526690"/>
              <a:ext cx="808672" cy="605790"/>
              <a:chOff x="2737328" y="4900487"/>
              <a:chExt cx="1771369" cy="1306270"/>
            </a:xfrm>
          </p:grpSpPr>
          <p:cxnSp>
            <p:nvCxnSpPr>
              <p:cNvPr id="3124" name="Connettore 1 87"/>
              <p:cNvCxnSpPr>
                <a:cxnSpLocks noChangeShapeType="1"/>
              </p:cNvCxnSpPr>
              <p:nvPr/>
            </p:nvCxnSpPr>
            <p:spPr bwMode="auto">
              <a:xfrm>
                <a:off x="2751150" y="6206756"/>
                <a:ext cx="1757547" cy="1"/>
              </a:xfrm>
              <a:prstGeom prst="line">
                <a:avLst/>
              </a:prstGeom>
              <a:noFill/>
              <a:ln w="3175" algn="ctr">
                <a:solidFill>
                  <a:schemeClr val="tx1"/>
                </a:solidFill>
                <a:round/>
                <a:headEnd/>
                <a:tailEnd type="arrow" w="med" len="med"/>
              </a:ln>
            </p:spPr>
          </p:cxnSp>
          <p:cxnSp>
            <p:nvCxnSpPr>
              <p:cNvPr id="3125" name="Connettore 1 88"/>
              <p:cNvCxnSpPr>
                <a:cxnSpLocks noChangeShapeType="1"/>
              </p:cNvCxnSpPr>
              <p:nvPr/>
            </p:nvCxnSpPr>
            <p:spPr bwMode="auto">
              <a:xfrm rot="5400000" flipH="1" flipV="1">
                <a:off x="2086140" y="5551675"/>
                <a:ext cx="1304325" cy="1949"/>
              </a:xfrm>
              <a:prstGeom prst="line">
                <a:avLst/>
              </a:prstGeom>
              <a:noFill/>
              <a:ln w="3175" algn="ctr">
                <a:solidFill>
                  <a:schemeClr val="tx1"/>
                </a:solidFill>
                <a:round/>
                <a:headEnd/>
                <a:tailEnd type="arrow" w="med" len="med"/>
              </a:ln>
            </p:spPr>
          </p:cxnSp>
          <p:sp>
            <p:nvSpPr>
              <p:cNvPr id="3126" name="Figura a mano libera 89"/>
              <p:cNvSpPr>
                <a:spLocks/>
              </p:cNvSpPr>
              <p:nvPr/>
            </p:nvSpPr>
            <p:spPr bwMode="auto">
              <a:xfrm>
                <a:off x="2956956" y="5603169"/>
                <a:ext cx="1413163" cy="229591"/>
              </a:xfrm>
              <a:custGeom>
                <a:avLst/>
                <a:gdLst>
                  <a:gd name="T0" fmla="*/ 0 w 1413163"/>
                  <a:gd name="T1" fmla="*/ 120733 h 229591"/>
                  <a:gd name="T2" fmla="*/ 225631 w 1413163"/>
                  <a:gd name="T3" fmla="*/ 13855 h 229591"/>
                  <a:gd name="T4" fmla="*/ 415636 w 1413163"/>
                  <a:gd name="T5" fmla="*/ 203861 h 229591"/>
                  <a:gd name="T6" fmla="*/ 676893 w 1413163"/>
                  <a:gd name="T7" fmla="*/ 168235 h 229591"/>
                  <a:gd name="T8" fmla="*/ 890649 w 1413163"/>
                  <a:gd name="T9" fmla="*/ 191985 h 229591"/>
                  <a:gd name="T10" fmla="*/ 1128156 w 1413163"/>
                  <a:gd name="T11" fmla="*/ 156359 h 229591"/>
                  <a:gd name="T12" fmla="*/ 1330036 w 1413163"/>
                  <a:gd name="T13" fmla="*/ 203861 h 229591"/>
                  <a:gd name="T14" fmla="*/ 1413163 w 1413163"/>
                  <a:gd name="T15" fmla="*/ 180110 h 229591"/>
                  <a:gd name="T16" fmla="*/ 0 60000 65536"/>
                  <a:gd name="T17" fmla="*/ 0 60000 65536"/>
                  <a:gd name="T18" fmla="*/ 0 60000 65536"/>
                  <a:gd name="T19" fmla="*/ 0 60000 65536"/>
                  <a:gd name="T20" fmla="*/ 0 60000 65536"/>
                  <a:gd name="T21" fmla="*/ 0 60000 65536"/>
                  <a:gd name="T22" fmla="*/ 0 60000 65536"/>
                  <a:gd name="T23" fmla="*/ 0 60000 65536"/>
                  <a:gd name="T24" fmla="*/ 0 w 1413163"/>
                  <a:gd name="T25" fmla="*/ 0 h 229591"/>
                  <a:gd name="T26" fmla="*/ 1413163 w 1413163"/>
                  <a:gd name="T27" fmla="*/ 229591 h 22959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13163" h="229591">
                    <a:moveTo>
                      <a:pt x="0" y="120733"/>
                    </a:moveTo>
                    <a:cubicBezTo>
                      <a:pt x="78179" y="60366"/>
                      <a:pt x="156358" y="0"/>
                      <a:pt x="225631" y="13855"/>
                    </a:cubicBezTo>
                    <a:cubicBezTo>
                      <a:pt x="294904" y="27710"/>
                      <a:pt x="340426" y="178131"/>
                      <a:pt x="415636" y="203861"/>
                    </a:cubicBezTo>
                    <a:cubicBezTo>
                      <a:pt x="490846" y="229591"/>
                      <a:pt x="597724" y="170214"/>
                      <a:pt x="676893" y="168235"/>
                    </a:cubicBezTo>
                    <a:cubicBezTo>
                      <a:pt x="756062" y="166256"/>
                      <a:pt x="815439" y="193964"/>
                      <a:pt x="890649" y="191985"/>
                    </a:cubicBezTo>
                    <a:cubicBezTo>
                      <a:pt x="965859" y="190006"/>
                      <a:pt x="1054925" y="154380"/>
                      <a:pt x="1128156" y="156359"/>
                    </a:cubicBezTo>
                    <a:cubicBezTo>
                      <a:pt x="1201387" y="158338"/>
                      <a:pt x="1282535" y="199903"/>
                      <a:pt x="1330036" y="203861"/>
                    </a:cubicBezTo>
                    <a:cubicBezTo>
                      <a:pt x="1377537" y="207819"/>
                      <a:pt x="1395350" y="193964"/>
                      <a:pt x="1413163" y="180110"/>
                    </a:cubicBezTo>
                  </a:path>
                </a:pathLst>
              </a:custGeom>
              <a:noFill/>
              <a:ln w="3175" cap="flat" cmpd="sng" algn="ctr">
                <a:solidFill>
                  <a:schemeClr val="tx1"/>
                </a:solidFill>
                <a:prstDash val="solid"/>
                <a:round/>
                <a:headEnd type="none" w="med" len="med"/>
                <a:tailEnd type="none" w="med" len="med"/>
              </a:ln>
            </p:spPr>
            <p:txBody>
              <a:bodyPr anchor="ctr"/>
              <a:lstStyle/>
              <a:p>
                <a:pPr eaLnBrk="1" hangingPunct="1"/>
                <a:endParaRPr lang="en-US" dirty="0">
                  <a:solidFill>
                    <a:srgbClr val="000000"/>
                  </a:solidFill>
                  <a:latin typeface="Arial" pitchFamily="34" charset="0"/>
                </a:endParaRPr>
              </a:p>
            </p:txBody>
          </p:sp>
        </p:grpSp>
        <p:sp>
          <p:nvSpPr>
            <p:cNvPr id="3095" name="CasellaDiTesto 91"/>
            <p:cNvSpPr txBox="1">
              <a:spLocks noChangeArrowheads="1"/>
            </p:cNvSpPr>
            <p:nvPr/>
          </p:nvSpPr>
          <p:spPr bwMode="auto">
            <a:xfrm>
              <a:off x="7523165" y="3926740"/>
              <a:ext cx="215742" cy="291465"/>
            </a:xfrm>
            <a:prstGeom prst="rect">
              <a:avLst/>
            </a:prstGeom>
            <a:noFill/>
            <a:ln w="9525">
              <a:noFill/>
              <a:miter lim="800000"/>
              <a:headEnd/>
              <a:tailEnd/>
            </a:ln>
          </p:spPr>
          <p:txBody>
            <a:bodyPr>
              <a:spAutoFit/>
            </a:bodyPr>
            <a:lstStyle/>
            <a:p>
              <a:pPr algn="ctr">
                <a:spcBef>
                  <a:spcPct val="20000"/>
                </a:spcBef>
              </a:pPr>
              <a:r>
                <a:rPr lang="en-US" sz="1500" dirty="0">
                  <a:solidFill>
                    <a:srgbClr val="000000"/>
                  </a:solidFill>
                  <a:latin typeface="Arial" pitchFamily="34" charset="0"/>
                </a:rPr>
                <a:t>t</a:t>
              </a:r>
              <a:endParaRPr lang="en-US" sz="1500" baseline="-25000" dirty="0">
                <a:solidFill>
                  <a:srgbClr val="000000"/>
                </a:solidFill>
                <a:latin typeface="Arial" pitchFamily="34" charset="0"/>
              </a:endParaRPr>
            </a:p>
          </p:txBody>
        </p:sp>
        <p:graphicFrame>
          <p:nvGraphicFramePr>
            <p:cNvPr id="3076" name="Object 3"/>
            <p:cNvGraphicFramePr>
              <a:graphicFrameLocks noChangeAspect="1"/>
            </p:cNvGraphicFramePr>
            <p:nvPr/>
          </p:nvGraphicFramePr>
          <p:xfrm>
            <a:off x="6428742" y="2510848"/>
            <a:ext cx="371475" cy="392907"/>
          </p:xfrm>
          <a:graphic>
            <a:graphicData uri="http://schemas.openxmlformats.org/presentationml/2006/ole">
              <mc:AlternateContent xmlns:mc="http://schemas.openxmlformats.org/markup-compatibility/2006">
                <mc:Choice xmlns:v="urn:schemas-microsoft-com:vml" Requires="v">
                  <p:oleObj name="Equazione" r:id="rId7" imgW="215640" imgH="228600" progId="Equation.3">
                    <p:embed/>
                  </p:oleObj>
                </mc:Choice>
                <mc:Fallback>
                  <p:oleObj name="Equazione" r:id="rId7" imgW="215640" imgH="228600" progId="Equation.3">
                    <p:embed/>
                    <p:pic>
                      <p:nvPicPr>
                        <p:cNvPr id="3076"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28742" y="2510848"/>
                          <a:ext cx="371475" cy="39290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77" name="Object 4"/>
            <p:cNvGraphicFramePr>
              <a:graphicFrameLocks noChangeAspect="1"/>
            </p:cNvGraphicFramePr>
            <p:nvPr/>
          </p:nvGraphicFramePr>
          <p:xfrm>
            <a:off x="6398739" y="3315235"/>
            <a:ext cx="371475" cy="391478"/>
          </p:xfrm>
          <a:graphic>
            <a:graphicData uri="http://schemas.openxmlformats.org/presentationml/2006/ole">
              <mc:AlternateContent xmlns:mc="http://schemas.openxmlformats.org/markup-compatibility/2006">
                <mc:Choice xmlns:v="urn:schemas-microsoft-com:vml" Requires="v">
                  <p:oleObj name="Equazione" r:id="rId9" imgW="215640" imgH="228600" progId="Equation.3">
                    <p:embed/>
                  </p:oleObj>
                </mc:Choice>
                <mc:Fallback>
                  <p:oleObj name="Equazione" r:id="rId9" imgW="215640" imgH="228600" progId="Equation.3">
                    <p:embed/>
                    <p:pic>
                      <p:nvPicPr>
                        <p:cNvPr id="3077" name="Object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98739" y="3315235"/>
                          <a:ext cx="371475" cy="39147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4" name="CasellaDiTesto 33"/>
            <p:cNvSpPr txBox="1"/>
            <p:nvPr/>
          </p:nvSpPr>
          <p:spPr>
            <a:xfrm>
              <a:off x="5988955" y="1542871"/>
              <a:ext cx="2795144" cy="707886"/>
            </a:xfrm>
            <a:prstGeom prst="rect">
              <a:avLst/>
            </a:prstGeom>
            <a:noFill/>
          </p:spPr>
          <p:txBody>
            <a:bodyPr wrap="square" rtlCol="0">
              <a:spAutoFit/>
            </a:bodyPr>
            <a:lstStyle/>
            <a:p>
              <a:pPr algn="ctr" eaLnBrk="1" hangingPunct="1"/>
              <a:r>
                <a:rPr lang="it-IT" sz="2000" dirty="0">
                  <a:solidFill>
                    <a:srgbClr val="3333CC"/>
                  </a:solidFill>
                  <a:latin typeface="Calibri" panose="020F0502020204030204" pitchFamily="34" charset="0"/>
                  <a:cs typeface="Arial" pitchFamily="34" charset="0"/>
                </a:rPr>
                <a:t>Signal</a:t>
              </a:r>
            </a:p>
            <a:p>
              <a:pPr algn="ctr" eaLnBrk="1" hangingPunct="1"/>
              <a:r>
                <a:rPr lang="it-IT" sz="2000" dirty="0" err="1">
                  <a:solidFill>
                    <a:srgbClr val="3333CC"/>
                  </a:solidFill>
                  <a:latin typeface="Calibri" panose="020F0502020204030204" pitchFamily="34" charset="0"/>
                  <a:cs typeface="Arial" pitchFamily="34" charset="0"/>
                </a:rPr>
                <a:t>reconstructions</a:t>
              </a:r>
              <a:endParaRPr lang="it-IT" sz="2000" dirty="0">
                <a:solidFill>
                  <a:srgbClr val="3333CC"/>
                </a:solidFill>
                <a:latin typeface="Calibri" panose="020F0502020204030204" pitchFamily="34" charset="0"/>
                <a:cs typeface="Arial" pitchFamily="34" charset="0"/>
              </a:endParaRPr>
            </a:p>
          </p:txBody>
        </p:sp>
      </p:grpSp>
      <mc:AlternateContent xmlns:mc="http://schemas.openxmlformats.org/markup-compatibility/2006" xmlns:a14="http://schemas.microsoft.com/office/drawing/2010/main">
        <mc:Choice Requires="a14">
          <p:sp>
            <p:nvSpPr>
              <p:cNvPr id="37" name="Segnaposto contenuto 5">
                <a:extLst>
                  <a:ext uri="{FF2B5EF4-FFF2-40B4-BE49-F238E27FC236}">
                    <a16:creationId xmlns:a16="http://schemas.microsoft.com/office/drawing/2014/main" id="{C78F8FB3-E94D-4674-B312-5A9C64049399}"/>
                  </a:ext>
                </a:extLst>
              </p:cNvPr>
              <p:cNvSpPr txBox="1">
                <a:spLocks/>
              </p:cNvSpPr>
              <p:nvPr/>
            </p:nvSpPr>
            <p:spPr bwMode="auto">
              <a:xfrm>
                <a:off x="107504" y="3882675"/>
                <a:ext cx="8229600" cy="144016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285750" indent="-285750" algn="just">
                  <a:buFont typeface="Arial" panose="020B0604020202020204" pitchFamily="34" charset="0"/>
                  <a:buChar char="•"/>
                  <a:defRPr/>
                </a:pPr>
                <a:r>
                  <a:rPr lang="en-US" sz="1700" kern="0" dirty="0">
                    <a:highlight>
                      <a:srgbClr val="FFFF00"/>
                    </a:highlight>
                    <a:latin typeface="+mn-lt"/>
                  </a:rPr>
                  <a:t>Accurate</a:t>
                </a:r>
                <a:r>
                  <a:rPr lang="en-US" sz="1700" kern="0" dirty="0">
                    <a:latin typeface="+mn-lt"/>
                  </a:rPr>
                  <a:t> reconstruction model if: </a:t>
                </a:r>
              </a:p>
              <a:p>
                <a:pPr marL="285750" indent="-285750" algn="just">
                  <a:buFont typeface="Arial" panose="020B0604020202020204" pitchFamily="34" charset="0"/>
                  <a:buChar char="•"/>
                  <a:defRPr/>
                </a:pPr>
                <a:endParaRPr lang="en-US" sz="1700" kern="0" dirty="0">
                  <a:latin typeface="+mn-lt"/>
                </a:endParaRPr>
              </a:p>
              <a:p>
                <a:pPr algn="just">
                  <a:defRPr/>
                </a:pPr>
                <a:endParaRPr lang="en-US" sz="1700" kern="0" dirty="0">
                  <a:latin typeface="+mn-lt"/>
                </a:endParaRPr>
              </a:p>
              <a:p>
                <a:pPr marL="285750" indent="-285750" algn="just">
                  <a:buFont typeface="Arial" panose="020B0604020202020204" pitchFamily="34" charset="0"/>
                  <a:buChar char="•"/>
                  <a:defRPr/>
                </a:pPr>
                <a:r>
                  <a:rPr lang="en-US" sz="1700" kern="0" dirty="0">
                    <a:latin typeface="+mn-lt"/>
                  </a:rPr>
                  <a:t>Metric to measure accuracy: Root Mean Square Error (</a:t>
                </a:r>
                <a14:m>
                  <m:oMath xmlns:m="http://schemas.openxmlformats.org/officeDocument/2006/math">
                    <m:r>
                      <a:rPr lang="en-GB" sz="1700" b="0" i="1" kern="0" smtClean="0">
                        <a:latin typeface="Cambria Math" panose="02040503050406030204" pitchFamily="18" charset="0"/>
                      </a:rPr>
                      <m:t>𝑅𝑀𝑆𝐸</m:t>
                    </m:r>
                  </m:oMath>
                </a14:m>
                <a:r>
                  <a:rPr lang="en-US" sz="1700" kern="0" dirty="0">
                    <a:latin typeface="+mn-lt"/>
                  </a:rPr>
                  <a:t>): </a:t>
                </a:r>
              </a:p>
              <a:p>
                <a:pPr lvl="1" algn="l">
                  <a:defRPr/>
                </a:pPr>
                <a:r>
                  <a:rPr kumimoji="0" lang="en-US" sz="2000" b="0" i="0" u="none" strike="noStrike" kern="0" cap="none" spc="0" normalizeH="0" noProof="0" dirty="0">
                    <a:ln>
                      <a:noFill/>
                    </a:ln>
                    <a:solidFill>
                      <a:schemeClr val="tx1"/>
                    </a:solidFill>
                    <a:effectLst/>
                    <a:uLnTx/>
                    <a:uFillTx/>
                    <a:latin typeface="+mn-lt"/>
                    <a:ea typeface="+mn-ea"/>
                    <a:cs typeface="+mn-cs"/>
                  </a:rPr>
                  <a:t> </a:t>
                </a:r>
              </a:p>
              <a:p>
                <a:pPr lvl="1" algn="l">
                  <a:defRPr/>
                </a:pPr>
                <a:endParaRPr lang="en-US" sz="2000" kern="0" dirty="0">
                  <a:latin typeface="+mn-lt"/>
                </a:endParaRPr>
              </a:p>
              <a:p>
                <a:pPr lvl="1" algn="l">
                  <a:defRPr/>
                </a:pPr>
                <a:endParaRPr lang="en-US" sz="1400" kern="0" dirty="0">
                  <a:latin typeface="+mn-lt"/>
                </a:endParaRPr>
              </a:p>
            </p:txBody>
          </p:sp>
        </mc:Choice>
        <mc:Fallback xmlns="">
          <p:sp>
            <p:nvSpPr>
              <p:cNvPr id="37" name="Segnaposto contenuto 5">
                <a:extLst>
                  <a:ext uri="{FF2B5EF4-FFF2-40B4-BE49-F238E27FC236}">
                    <a16:creationId xmlns:a16="http://schemas.microsoft.com/office/drawing/2014/main" id="{C78F8FB3-E94D-4674-B312-5A9C64049399}"/>
                  </a:ext>
                </a:extLst>
              </p:cNvPr>
              <p:cNvSpPr txBox="1">
                <a:spLocks noRot="1" noChangeAspect="1" noMove="1" noResize="1" noEditPoints="1" noAdjustHandles="1" noChangeArrowheads="1" noChangeShapeType="1" noTextEdit="1"/>
              </p:cNvSpPr>
              <p:nvPr/>
            </p:nvSpPr>
            <p:spPr bwMode="auto">
              <a:xfrm>
                <a:off x="107504" y="3882675"/>
                <a:ext cx="8229600" cy="1440160"/>
              </a:xfrm>
              <a:prstGeom prst="rect">
                <a:avLst/>
              </a:prstGeom>
              <a:blipFill>
                <a:blip r:embed="rId12"/>
                <a:stretch>
                  <a:fillRect l="-1481" t="-4661"/>
                </a:stretch>
              </a:blipFill>
              <a:ln w="9525">
                <a:noFill/>
                <a:miter lim="800000"/>
                <a:headEnd/>
                <a:tailEnd/>
              </a:ln>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38" name="TextBox 7">
                <a:extLst>
                  <a:ext uri="{FF2B5EF4-FFF2-40B4-BE49-F238E27FC236}">
                    <a16:creationId xmlns:a16="http://schemas.microsoft.com/office/drawing/2014/main" id="{339D6ACE-3078-49C7-B95E-B19599A3F09B}"/>
                  </a:ext>
                </a:extLst>
              </p:cNvPr>
              <p:cNvSpPr txBox="1"/>
              <p:nvPr/>
            </p:nvSpPr>
            <p:spPr>
              <a:xfrm>
                <a:off x="2513135" y="5338631"/>
                <a:ext cx="4117730" cy="9576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it-IT" sz="1600" b="0" i="1" smtClean="0">
                          <a:latin typeface="Cambria Math" charset="0"/>
                        </a:rPr>
                        <m:t>𝑅𝑀𝑆𝐸</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nary>
                            <m:naryPr>
                              <m:chr m:val="∑"/>
                              <m:ctrlPr>
                                <a:rPr lang="en-GB" sz="1600" b="0" i="1" smtClean="0">
                                  <a:latin typeface="Cambria Math" panose="02040503050406030204" pitchFamily="18" charset="0"/>
                                </a:rPr>
                              </m:ctrlPr>
                            </m:naryPr>
                            <m:sub>
                              <m:r>
                                <m:rPr>
                                  <m:brk m:alnAt="23"/>
                                </m:rPr>
                                <a:rPr lang="en-GB" sz="1600" b="0" i="1" smtClean="0">
                                  <a:latin typeface="Cambria Math" panose="02040503050406030204" pitchFamily="18" charset="0"/>
                                </a:rPr>
                                <m:t>𝑗</m:t>
                              </m:r>
                              <m:r>
                                <a:rPr lang="en-GB" sz="1600" b="0" i="1" smtClean="0">
                                  <a:latin typeface="Cambria Math" panose="02040503050406030204" pitchFamily="18" charset="0"/>
                                </a:rPr>
                                <m:t>=</m:t>
                              </m:r>
                              <m:r>
                                <m:rPr>
                                  <m:brk m:alnAt="23"/>
                                </m:rPr>
                                <a:rPr lang="en-GB" sz="1600" b="0" i="1" smtClean="0">
                                  <a:latin typeface="Cambria Math" panose="02040503050406030204" pitchFamily="18" charset="0"/>
                                </a:rPr>
                                <m:t>1</m:t>
                              </m:r>
                            </m:sub>
                            <m:sup>
                              <m:r>
                                <a:rPr lang="en-GB" sz="1600" b="0" i="1" smtClean="0">
                                  <a:latin typeface="Cambria Math" panose="02040503050406030204" pitchFamily="18" charset="0"/>
                                </a:rPr>
                                <m:t>𝑛</m:t>
                              </m:r>
                            </m:sup>
                            <m:e>
                              <m:rad>
                                <m:radPr>
                                  <m:degHide m:val="on"/>
                                  <m:ctrlPr>
                                    <a:rPr lang="en-GB" sz="1600" i="1">
                                      <a:latin typeface="Cambria Math" panose="02040503050406030204" pitchFamily="18" charset="0"/>
                                    </a:rPr>
                                  </m:ctrlPr>
                                </m:radPr>
                                <m:deg/>
                                <m:e>
                                  <m:f>
                                    <m:fPr>
                                      <m:ctrlPr>
                                        <a:rPr lang="en-US" sz="1600" i="1">
                                          <a:latin typeface="Cambria Math" panose="02040503050406030204" pitchFamily="18" charset="0"/>
                                        </a:rPr>
                                      </m:ctrlPr>
                                    </m:fPr>
                                    <m:num>
                                      <m:nary>
                                        <m:naryPr>
                                          <m:chr m:val="∑"/>
                                          <m:ctrlPr>
                                            <a:rPr lang="en-GB" sz="1600" i="1">
                                              <a:latin typeface="Cambria Math" panose="02040503050406030204" pitchFamily="18" charset="0"/>
                                            </a:rPr>
                                          </m:ctrlPr>
                                        </m:naryPr>
                                        <m:sub>
                                          <m:r>
                                            <m:rPr>
                                              <m:brk m:alnAt="23"/>
                                            </m:rPr>
                                            <a:rPr lang="en-GB" sz="1600" i="1">
                                              <a:latin typeface="Cambria Math" panose="02040503050406030204" pitchFamily="18" charset="0"/>
                                            </a:rPr>
                                            <m:t>𝑡</m:t>
                                          </m:r>
                                          <m:r>
                                            <a:rPr lang="en-GB" sz="1600" i="1">
                                              <a:latin typeface="Cambria Math" panose="02040503050406030204" pitchFamily="18" charset="0"/>
                                            </a:rPr>
                                            <m:t>=</m:t>
                                          </m:r>
                                          <m:r>
                                            <m:rPr>
                                              <m:brk m:alnAt="23"/>
                                            </m:rPr>
                                            <a:rPr lang="en-GB" sz="1600" i="1">
                                              <a:latin typeface="Cambria Math" panose="02040503050406030204" pitchFamily="18" charset="0"/>
                                            </a:rPr>
                                            <m:t>1</m:t>
                                          </m:r>
                                        </m:sub>
                                        <m:sup>
                                          <m:sSub>
                                            <m:sSubPr>
                                              <m:ctrlPr>
                                                <a:rPr lang="en-GB" sz="1600" i="1">
                                                  <a:latin typeface="Cambria Math" panose="02040503050406030204" pitchFamily="18" charset="0"/>
                                                </a:rPr>
                                              </m:ctrlPr>
                                            </m:sSubPr>
                                            <m:e>
                                              <m:r>
                                                <a:rPr lang="en-GB" sz="1600" i="1">
                                                  <a:latin typeface="Cambria Math" panose="02040503050406030204" pitchFamily="18" charset="0"/>
                                                </a:rPr>
                                                <m:t>𝑁</m:t>
                                              </m:r>
                                            </m:e>
                                            <m:sub>
                                              <m:r>
                                                <a:rPr lang="en-GB" sz="1600" i="1">
                                                  <a:latin typeface="Cambria Math" panose="02040503050406030204" pitchFamily="18" charset="0"/>
                                                </a:rPr>
                                                <m:t>𝑣𝑎𝑙𝑖𝑑</m:t>
                                              </m:r>
                                            </m:sub>
                                          </m:sSub>
                                        </m:sup>
                                        <m:e>
                                          <m:r>
                                            <a:rPr lang="en-US" sz="1600" i="1">
                                              <a:latin typeface="Cambria Math" panose="02040503050406030204" pitchFamily="18" charset="0"/>
                                            </a:rPr>
                                            <m:t>[</m:t>
                                          </m:r>
                                          <m:sSup>
                                            <m:sSupPr>
                                              <m:ctrlPr>
                                                <a:rPr lang="en-US" sz="1600" i="1">
                                                  <a:latin typeface="Cambria Math" panose="02040503050406030204" pitchFamily="18" charset="0"/>
                                                </a:rPr>
                                              </m:ctrlPr>
                                            </m:sSupPr>
                                            <m:e>
                                              <m:sSup>
                                                <m:sSupPr>
                                                  <m:ctrlPr>
                                                    <a:rPr lang="en-GB" sz="1600" i="1">
                                                      <a:latin typeface="Cambria Math" panose="02040503050406030204" pitchFamily="18" charset="0"/>
                                                    </a:rPr>
                                                  </m:ctrlPr>
                                                </m:sSupPr>
                                                <m:e>
                                                  <m:acc>
                                                    <m:accPr>
                                                      <m:chr m:val="⃗"/>
                                                      <m:ctrlPr>
                                                        <a:rPr lang="en-GB" sz="1600" i="1">
                                                          <a:latin typeface="Cambria Math" panose="02040503050406030204" pitchFamily="18" charset="0"/>
                                                        </a:rPr>
                                                      </m:ctrlPr>
                                                    </m:accPr>
                                                    <m:e>
                                                      <m:acc>
                                                        <m:accPr>
                                                          <m:chr m:val="̂"/>
                                                          <m:ctrlPr>
                                                            <a:rPr lang="en-GB" sz="1600" i="1">
                                                              <a:latin typeface="Cambria Math" panose="02040503050406030204" pitchFamily="18" charset="0"/>
                                                            </a:rPr>
                                                          </m:ctrlPr>
                                                        </m:accPr>
                                                        <m:e>
                                                          <m:r>
                                                            <a:rPr lang="en-GB" sz="1600" i="1">
                                                              <a:latin typeface="Cambria Math" panose="02040503050406030204" pitchFamily="18" charset="0"/>
                                                            </a:rPr>
                                                            <m:t>𝑥</m:t>
                                                          </m:r>
                                                        </m:e>
                                                      </m:acc>
                                                    </m:e>
                                                  </m:acc>
                                                </m:e>
                                                <m:sup>
                                                  <m:r>
                                                    <a:rPr lang="en-GB" sz="1600" i="1">
                                                      <a:latin typeface="Cambria Math" panose="02040503050406030204" pitchFamily="18" charset="0"/>
                                                    </a:rPr>
                                                    <m:t>𝑛𝑐</m:t>
                                                  </m:r>
                                                </m:sup>
                                              </m:sSup>
                                              <m:r>
                                                <a:rPr lang="en-GB" sz="1600" i="1">
                                                  <a:latin typeface="Cambria Math" panose="02040503050406030204" pitchFamily="18" charset="0"/>
                                                </a:rPr>
                                                <m:t>(</m:t>
                                              </m:r>
                                              <m:r>
                                                <a:rPr lang="en-GB" sz="1600" i="1">
                                                  <a:latin typeface="Cambria Math" panose="02040503050406030204" pitchFamily="18" charset="0"/>
                                                </a:rPr>
                                                <m:t>𝑡</m:t>
                                              </m:r>
                                              <m:r>
                                                <a:rPr lang="en-GB" sz="1600" i="1">
                                                  <a:latin typeface="Cambria Math" panose="02040503050406030204" pitchFamily="18" charset="0"/>
                                                </a:rPr>
                                                <m:t>,</m:t>
                                              </m:r>
                                              <m:r>
                                                <a:rPr lang="en-GB" sz="1600" i="1">
                                                  <a:latin typeface="Cambria Math" panose="02040503050406030204" pitchFamily="18" charset="0"/>
                                                </a:rPr>
                                                <m:t>𝑗</m:t>
                                              </m:r>
                                              <m:r>
                                                <a:rPr lang="en-GB" sz="1600" i="1">
                                                  <a:latin typeface="Cambria Math" panose="02040503050406030204" pitchFamily="18" charset="0"/>
                                                </a:rPr>
                                                <m:t>)−</m:t>
                                              </m:r>
                                              <m:sSup>
                                                <m:sSupPr>
                                                  <m:ctrlPr>
                                                    <a:rPr lang="en-GB" sz="1600" i="1">
                                                      <a:latin typeface="Cambria Math" panose="02040503050406030204" pitchFamily="18" charset="0"/>
                                                    </a:rPr>
                                                  </m:ctrlPr>
                                                </m:sSupPr>
                                                <m:e>
                                                  <m:acc>
                                                    <m:accPr>
                                                      <m:chr m:val="⃗"/>
                                                      <m:ctrlPr>
                                                        <a:rPr lang="en-GB" sz="1600" i="1">
                                                          <a:latin typeface="Cambria Math" panose="02040503050406030204" pitchFamily="18" charset="0"/>
                                                        </a:rPr>
                                                      </m:ctrlPr>
                                                    </m:accPr>
                                                    <m:e>
                                                      <m:r>
                                                        <a:rPr lang="en-GB" sz="1600" i="1">
                                                          <a:latin typeface="Cambria Math" panose="02040503050406030204" pitchFamily="18" charset="0"/>
                                                        </a:rPr>
                                                        <m:t>𝑥</m:t>
                                                      </m:r>
                                                    </m:e>
                                                  </m:acc>
                                                </m:e>
                                                <m:sup>
                                                  <m:r>
                                                    <a:rPr lang="en-GB" sz="1600" i="1">
                                                      <a:latin typeface="Cambria Math" panose="02040503050406030204" pitchFamily="18" charset="0"/>
                                                    </a:rPr>
                                                    <m:t>𝑜𝑏𝑠</m:t>
                                                  </m:r>
                                                </m:sup>
                                              </m:sSup>
                                              <m:r>
                                                <a:rPr lang="en-GB" sz="1600" i="1">
                                                  <a:latin typeface="Cambria Math" panose="02040503050406030204" pitchFamily="18" charset="0"/>
                                                </a:rPr>
                                                <m:t>(</m:t>
                                              </m:r>
                                              <m:r>
                                                <a:rPr lang="en-GB" sz="1600" i="1">
                                                  <a:latin typeface="Cambria Math" panose="02040503050406030204" pitchFamily="18" charset="0"/>
                                                </a:rPr>
                                                <m:t>𝑡</m:t>
                                              </m:r>
                                              <m:r>
                                                <a:rPr lang="en-GB" sz="1600" i="1">
                                                  <a:latin typeface="Cambria Math" panose="02040503050406030204" pitchFamily="18" charset="0"/>
                                                </a:rPr>
                                                <m:t>,</m:t>
                                              </m:r>
                                              <m:r>
                                                <a:rPr lang="en-GB" sz="1600" i="1">
                                                  <a:latin typeface="Cambria Math" panose="02040503050406030204" pitchFamily="18" charset="0"/>
                                                </a:rPr>
                                                <m:t>𝑗</m:t>
                                              </m:r>
                                              <m:r>
                                                <a:rPr lang="en-GB" sz="1600">
                                                  <a:latin typeface="Cambria Math" panose="02040503050406030204" pitchFamily="18" charset="0"/>
                                                </a:rPr>
                                                <m:t>)</m:t>
                                              </m:r>
                                              <m:r>
                                                <a:rPr lang="en-US" sz="1600" i="1">
                                                  <a:latin typeface="Cambria Math" panose="02040503050406030204" pitchFamily="18" charset="0"/>
                                                </a:rPr>
                                                <m:t>] </m:t>
                                              </m:r>
                                            </m:e>
                                            <m:sup>
                                              <m:r>
                                                <a:rPr lang="en-US" sz="1600" i="1">
                                                  <a:latin typeface="Cambria Math" panose="02040503050406030204" pitchFamily="18" charset="0"/>
                                                </a:rPr>
                                                <m:t>2</m:t>
                                              </m:r>
                                            </m:sup>
                                          </m:sSup>
                                        </m:e>
                                      </m:nary>
                                    </m:num>
                                    <m:den>
                                      <m:sSub>
                                        <m:sSubPr>
                                          <m:ctrlPr>
                                            <a:rPr lang="en-GB" sz="1600" i="1">
                                              <a:latin typeface="Cambria Math" panose="02040503050406030204" pitchFamily="18" charset="0"/>
                                            </a:rPr>
                                          </m:ctrlPr>
                                        </m:sSubPr>
                                        <m:e>
                                          <m:r>
                                            <a:rPr lang="en-GB" sz="1600" i="1">
                                              <a:latin typeface="Cambria Math" panose="02040503050406030204" pitchFamily="18" charset="0"/>
                                            </a:rPr>
                                            <m:t>𝑁</m:t>
                                          </m:r>
                                        </m:e>
                                        <m:sub>
                                          <m:r>
                                            <a:rPr lang="en-GB" sz="1600" i="1">
                                              <a:latin typeface="Cambria Math" panose="02040503050406030204" pitchFamily="18" charset="0"/>
                                            </a:rPr>
                                            <m:t>𝑣𝑎𝑙𝑖𝑑</m:t>
                                          </m:r>
                                        </m:sub>
                                      </m:sSub>
                                    </m:den>
                                  </m:f>
                                </m:e>
                              </m:rad>
                            </m:e>
                          </m:nary>
                        </m:num>
                        <m:den>
                          <m:r>
                            <a:rPr lang="en-GB" sz="1600" b="0" i="1" smtClean="0">
                              <a:latin typeface="Cambria Math" panose="02040503050406030204" pitchFamily="18" charset="0"/>
                            </a:rPr>
                            <m:t>𝑛</m:t>
                          </m:r>
                        </m:den>
                      </m:f>
                    </m:oMath>
                  </m:oMathPara>
                </a14:m>
                <a:endParaRPr lang="en-GB" sz="1600" dirty="0"/>
              </a:p>
            </p:txBody>
          </p:sp>
        </mc:Choice>
        <mc:Fallback xmlns="">
          <p:sp>
            <p:nvSpPr>
              <p:cNvPr id="38" name="TextBox 7">
                <a:extLst>
                  <a:ext uri="{FF2B5EF4-FFF2-40B4-BE49-F238E27FC236}">
                    <a16:creationId xmlns:a16="http://schemas.microsoft.com/office/drawing/2014/main" id="{339D6ACE-3078-49C7-B95E-B19599A3F09B}"/>
                  </a:ext>
                </a:extLst>
              </p:cNvPr>
              <p:cNvSpPr txBox="1">
                <a:spLocks noRot="1" noChangeAspect="1" noMove="1" noResize="1" noEditPoints="1" noAdjustHandles="1" noChangeArrowheads="1" noChangeShapeType="1" noTextEdit="1"/>
              </p:cNvSpPr>
              <p:nvPr/>
            </p:nvSpPr>
            <p:spPr>
              <a:xfrm>
                <a:off x="2513135" y="5338631"/>
                <a:ext cx="4117730" cy="957698"/>
              </a:xfrm>
              <a:prstGeom prst="rect">
                <a:avLst/>
              </a:prstGeom>
              <a:blipFill>
                <a:blip r:embed="rId1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1" name="CasellaDiTesto 40">
                <a:extLst>
                  <a:ext uri="{FF2B5EF4-FFF2-40B4-BE49-F238E27FC236}">
                    <a16:creationId xmlns:a16="http://schemas.microsoft.com/office/drawing/2014/main" id="{FC441300-3156-46EA-A7E9-6806D75D3B36}"/>
                  </a:ext>
                </a:extLst>
              </p:cNvPr>
              <p:cNvSpPr txBox="1"/>
              <p:nvPr/>
            </p:nvSpPr>
            <p:spPr>
              <a:xfrm>
                <a:off x="3709881" y="4064806"/>
                <a:ext cx="1635236" cy="518027"/>
              </a:xfrm>
              <a:prstGeom prst="rect">
                <a:avLst/>
              </a:prstGeom>
              <a:solidFill>
                <a:srgbClr val="FFFF00"/>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it-IT" sz="2400" i="1" smtClean="0">
                              <a:solidFill>
                                <a:srgbClr val="000000"/>
                              </a:solidFill>
                              <a:latin typeface="Cambria Math" panose="02040503050406030204" pitchFamily="18" charset="0"/>
                            </a:rPr>
                          </m:ctrlPr>
                        </m:sSupPr>
                        <m:e>
                          <m:acc>
                            <m:accPr>
                              <m:chr m:val="⃗"/>
                              <m:ctrlPr>
                                <a:rPr lang="it-IT" sz="2400" i="1">
                                  <a:solidFill>
                                    <a:srgbClr val="000000"/>
                                  </a:solidFill>
                                  <a:latin typeface="Cambria Math" panose="02040503050406030204" pitchFamily="18" charset="0"/>
                                </a:rPr>
                              </m:ctrlPr>
                            </m:accPr>
                            <m:e>
                              <m:acc>
                                <m:accPr>
                                  <m:chr m:val="̂"/>
                                  <m:ctrlPr>
                                    <a:rPr lang="it-IT" sz="2400" i="1">
                                      <a:solidFill>
                                        <a:srgbClr val="000000"/>
                                      </a:solidFill>
                                      <a:latin typeface="Cambria Math" panose="02040503050406030204" pitchFamily="18" charset="0"/>
                                    </a:rPr>
                                  </m:ctrlPr>
                                </m:accPr>
                                <m:e>
                                  <m:r>
                                    <a:rPr lang="it-IT" sz="2400" i="1">
                                      <a:solidFill>
                                        <a:srgbClr val="000000"/>
                                      </a:solidFill>
                                      <a:latin typeface="Cambria Math" panose="02040503050406030204" pitchFamily="18" charset="0"/>
                                    </a:rPr>
                                    <m:t>𝑥</m:t>
                                  </m:r>
                                </m:e>
                              </m:acc>
                            </m:e>
                          </m:acc>
                        </m:e>
                        <m:sup>
                          <m:r>
                            <a:rPr lang="it-IT" sz="2400" i="1">
                              <a:solidFill>
                                <a:srgbClr val="000000"/>
                              </a:solidFill>
                              <a:latin typeface="Cambria Math" panose="02040503050406030204" pitchFamily="18" charset="0"/>
                            </a:rPr>
                            <m:t>𝑛𝑐</m:t>
                          </m:r>
                        </m:sup>
                      </m:sSup>
                      <m:r>
                        <a:rPr lang="it-IT" sz="2400" i="1">
                          <a:solidFill>
                            <a:srgbClr val="000000"/>
                          </a:solidFill>
                          <a:latin typeface="Cambria Math" panose="02040503050406030204" pitchFamily="18" charset="0"/>
                        </a:rPr>
                        <m:t>≅</m:t>
                      </m:r>
                      <m:sSup>
                        <m:sSupPr>
                          <m:ctrlPr>
                            <a:rPr lang="it-IT" sz="2400" i="1">
                              <a:solidFill>
                                <a:srgbClr val="000000"/>
                              </a:solidFill>
                              <a:latin typeface="Cambria Math" panose="02040503050406030204" pitchFamily="18" charset="0"/>
                            </a:rPr>
                          </m:ctrlPr>
                        </m:sSupPr>
                        <m:e>
                          <m:r>
                            <a:rPr lang="it-IT" sz="2400" b="0" i="1" smtClean="0">
                              <a:solidFill>
                                <a:srgbClr val="000000"/>
                              </a:solidFill>
                              <a:latin typeface="Cambria Math" panose="02040503050406030204" pitchFamily="18" charset="0"/>
                            </a:rPr>
                            <m:t> </m:t>
                          </m:r>
                          <m:acc>
                            <m:accPr>
                              <m:chr m:val="⃗"/>
                              <m:ctrlPr>
                                <a:rPr lang="it-IT" sz="2400" i="1">
                                  <a:solidFill>
                                    <a:srgbClr val="000000"/>
                                  </a:solidFill>
                                  <a:latin typeface="Cambria Math" panose="02040503050406030204" pitchFamily="18" charset="0"/>
                                </a:rPr>
                              </m:ctrlPr>
                            </m:accPr>
                            <m:e>
                              <m:r>
                                <a:rPr lang="it-IT" sz="2400" i="1">
                                  <a:solidFill>
                                    <a:srgbClr val="000000"/>
                                  </a:solidFill>
                                  <a:latin typeface="Cambria Math" panose="02040503050406030204" pitchFamily="18" charset="0"/>
                                </a:rPr>
                                <m:t>𝑥</m:t>
                              </m:r>
                            </m:e>
                          </m:acc>
                        </m:e>
                        <m:sup>
                          <m:r>
                            <a:rPr lang="it-IT" sz="2400" i="1">
                              <a:solidFill>
                                <a:srgbClr val="000000"/>
                              </a:solidFill>
                              <a:latin typeface="Cambria Math" panose="02040503050406030204" pitchFamily="18" charset="0"/>
                            </a:rPr>
                            <m:t>𝑜𝑏𝑠</m:t>
                          </m:r>
                        </m:sup>
                      </m:sSup>
                    </m:oMath>
                  </m:oMathPara>
                </a14:m>
                <a:endParaRPr lang="it-IT" dirty="0"/>
              </a:p>
            </p:txBody>
          </p:sp>
        </mc:Choice>
        <mc:Fallback xmlns="">
          <p:sp>
            <p:nvSpPr>
              <p:cNvPr id="41" name="CasellaDiTesto 40">
                <a:extLst>
                  <a:ext uri="{FF2B5EF4-FFF2-40B4-BE49-F238E27FC236}">
                    <a16:creationId xmlns:a16="http://schemas.microsoft.com/office/drawing/2014/main" id="{FC441300-3156-46EA-A7E9-6806D75D3B36}"/>
                  </a:ext>
                </a:extLst>
              </p:cNvPr>
              <p:cNvSpPr txBox="1">
                <a:spLocks noRot="1" noChangeAspect="1" noMove="1" noResize="1" noEditPoints="1" noAdjustHandles="1" noChangeArrowheads="1" noChangeShapeType="1" noTextEdit="1"/>
              </p:cNvSpPr>
              <p:nvPr/>
            </p:nvSpPr>
            <p:spPr>
              <a:xfrm>
                <a:off x="3709881" y="4064806"/>
                <a:ext cx="1635236" cy="518027"/>
              </a:xfrm>
              <a:prstGeom prst="rect">
                <a:avLst/>
              </a:prstGeom>
              <a:blipFill>
                <a:blip r:embed="rId14"/>
                <a:stretch>
                  <a:fillRect/>
                </a:stretch>
              </a:blipFill>
            </p:spPr>
            <p:txBody>
              <a:bodyPr/>
              <a:lstStyle/>
              <a:p>
                <a:r>
                  <a:rPr lang="it-IT">
                    <a:noFill/>
                  </a:rPr>
                  <a:t> </a:t>
                </a:r>
              </a:p>
            </p:txBody>
          </p:sp>
        </mc:Fallback>
      </mc:AlternateContent>
    </p:spTree>
    <p:extLst>
      <p:ext uri="{BB962C8B-B14F-4D97-AF65-F5344CB8AC3E}">
        <p14:creationId xmlns:p14="http://schemas.microsoft.com/office/powerpoint/2010/main" val="2306471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 name="Titolo 1"/>
          <p:cNvSpPr>
            <a:spLocks noGrp="1"/>
          </p:cNvSpPr>
          <p:nvPr>
            <p:ph type="title"/>
          </p:nvPr>
        </p:nvSpPr>
        <p:spPr/>
        <p:txBody>
          <a:bodyPr/>
          <a:lstStyle/>
          <a:p>
            <a:pPr eaLnBrk="1" hangingPunct="1"/>
            <a:r>
              <a:rPr lang="en-US" dirty="0"/>
              <a:t>Robustness</a:t>
            </a:r>
          </a:p>
        </p:txBody>
      </p:sp>
      <p:sp>
        <p:nvSpPr>
          <p:cNvPr id="3083" name="Segnaposto numero diapositiva 3"/>
          <p:cNvSpPr txBox="1">
            <a:spLocks noGrp="1"/>
          </p:cNvSpPr>
          <p:nvPr/>
        </p:nvSpPr>
        <p:spPr bwMode="auto">
          <a:xfrm>
            <a:off x="7907338" y="152400"/>
            <a:ext cx="1192212" cy="244475"/>
          </a:xfrm>
          <a:prstGeom prst="rect">
            <a:avLst/>
          </a:prstGeom>
          <a:noFill/>
          <a:ln w="9525">
            <a:noFill/>
            <a:miter lim="800000"/>
            <a:headEnd/>
            <a:tailEnd/>
          </a:ln>
        </p:spPr>
        <p:txBody>
          <a:bodyPr wrap="none" lIns="0" tIns="0" rIns="1080000" bIns="0">
            <a:spAutoFit/>
          </a:bodyPr>
          <a:lstStyle/>
          <a:p>
            <a:pPr algn="r">
              <a:spcBef>
                <a:spcPct val="20000"/>
              </a:spcBef>
            </a:pPr>
            <a:fld id="{7C089F73-B840-4568-96A2-DF5D8E1725B1}" type="slidenum">
              <a:rPr lang="it-IT" sz="1600" b="1">
                <a:solidFill>
                  <a:srgbClr val="FF9900"/>
                </a:solidFill>
                <a:latin typeface="Arial" pitchFamily="34" charset="0"/>
              </a:rPr>
              <a:pPr algn="r">
                <a:spcBef>
                  <a:spcPct val="20000"/>
                </a:spcBef>
              </a:pPr>
              <a:t>8</a:t>
            </a:fld>
            <a:endParaRPr lang="it-IT" sz="1600" b="1">
              <a:solidFill>
                <a:srgbClr val="FF9900"/>
              </a:solidFill>
              <a:latin typeface="Arial" pitchFamily="34" charset="0"/>
            </a:endParaRPr>
          </a:p>
        </p:txBody>
      </p:sp>
      <p:sp>
        <p:nvSpPr>
          <p:cNvPr id="3084" name="CasellaDiTesto 4"/>
          <p:cNvSpPr txBox="1">
            <a:spLocks noChangeArrowheads="1"/>
          </p:cNvSpPr>
          <p:nvPr/>
        </p:nvSpPr>
        <p:spPr bwMode="auto">
          <a:xfrm>
            <a:off x="640937" y="1036964"/>
            <a:ext cx="7480934" cy="3564053"/>
          </a:xfrm>
          <a:prstGeom prst="rect">
            <a:avLst/>
          </a:prstGeom>
          <a:noFill/>
          <a:ln w="9525">
            <a:noFill/>
            <a:miter lim="800000"/>
            <a:headEnd/>
            <a:tailEnd/>
          </a:ln>
        </p:spPr>
        <p:txBody>
          <a:bodyPr>
            <a:spAutoFit/>
          </a:bodyPr>
          <a:lstStyle/>
          <a:p>
            <a:pPr marL="1698625" indent="-1698625" algn="just">
              <a:spcBef>
                <a:spcPct val="20000"/>
              </a:spcBef>
            </a:pPr>
            <a:endParaRPr lang="en-US" dirty="0">
              <a:solidFill>
                <a:srgbClr val="000000"/>
              </a:solidFill>
              <a:latin typeface="Arial" pitchFamily="34" charset="0"/>
            </a:endParaRPr>
          </a:p>
          <a:p>
            <a:pPr marL="1698625" indent="-1698625" algn="just">
              <a:spcBef>
                <a:spcPct val="20000"/>
              </a:spcBef>
            </a:pPr>
            <a:endParaRPr lang="en-US" dirty="0">
              <a:solidFill>
                <a:srgbClr val="000000"/>
              </a:solidFill>
              <a:latin typeface="Arial" pitchFamily="34" charset="0"/>
            </a:endParaRPr>
          </a:p>
          <a:p>
            <a:pPr marL="1698625" indent="-1698625" algn="just">
              <a:spcBef>
                <a:spcPct val="20000"/>
              </a:spcBef>
            </a:pPr>
            <a:endParaRPr lang="en-US"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p:txBody>
      </p:sp>
      <p:sp>
        <p:nvSpPr>
          <p:cNvPr id="3091" name="Freccia a destra 79"/>
          <p:cNvSpPr>
            <a:spLocks noChangeArrowheads="1"/>
          </p:cNvSpPr>
          <p:nvPr/>
        </p:nvSpPr>
        <p:spPr bwMode="auto">
          <a:xfrm>
            <a:off x="3334669" y="2605460"/>
            <a:ext cx="522922" cy="1655922"/>
          </a:xfrm>
          <a:prstGeom prst="rightArrow">
            <a:avLst>
              <a:gd name="adj1" fmla="val 50000"/>
              <a:gd name="adj2" fmla="val 50000"/>
            </a:avLst>
          </a:prstGeom>
          <a:noFill/>
          <a:ln w="3175" algn="ctr">
            <a:solidFill>
              <a:schemeClr val="tx1"/>
            </a:solidFill>
            <a:round/>
            <a:headEnd/>
            <a:tailEnd/>
          </a:ln>
        </p:spPr>
        <p:txBody>
          <a:bodyPr lIns="0" tIns="0" rIns="0" bIns="0"/>
          <a:lstStyle/>
          <a:p>
            <a:pPr>
              <a:spcBef>
                <a:spcPct val="20000"/>
              </a:spcBef>
            </a:pPr>
            <a:endParaRPr lang="en-US">
              <a:solidFill>
                <a:srgbClr val="000000"/>
              </a:solidFill>
              <a:latin typeface="Arial" pitchFamily="34" charset="0"/>
            </a:endParaRPr>
          </a:p>
        </p:txBody>
      </p:sp>
      <p:grpSp>
        <p:nvGrpSpPr>
          <p:cNvPr id="2" name="Gruppo 94"/>
          <p:cNvGrpSpPr>
            <a:grpSpLocks/>
          </p:cNvGrpSpPr>
          <p:nvPr/>
        </p:nvGrpSpPr>
        <p:grpSpPr bwMode="auto">
          <a:xfrm>
            <a:off x="2168809" y="3545577"/>
            <a:ext cx="808672" cy="605790"/>
            <a:chOff x="2737328" y="4900487"/>
            <a:chExt cx="1771369" cy="1306270"/>
          </a:xfrm>
        </p:grpSpPr>
        <p:cxnSp>
          <p:nvCxnSpPr>
            <p:cNvPr id="3121" name="Connettore 1 95"/>
            <p:cNvCxnSpPr>
              <a:cxnSpLocks noChangeShapeType="1"/>
            </p:cNvCxnSpPr>
            <p:nvPr/>
          </p:nvCxnSpPr>
          <p:spPr bwMode="auto">
            <a:xfrm>
              <a:off x="2751150" y="6206756"/>
              <a:ext cx="1757547" cy="1"/>
            </a:xfrm>
            <a:prstGeom prst="line">
              <a:avLst/>
            </a:prstGeom>
            <a:noFill/>
            <a:ln w="3175" algn="ctr">
              <a:solidFill>
                <a:schemeClr val="tx1"/>
              </a:solidFill>
              <a:round/>
              <a:headEnd/>
              <a:tailEnd type="arrow" w="med" len="med"/>
            </a:ln>
          </p:spPr>
        </p:cxnSp>
        <p:cxnSp>
          <p:nvCxnSpPr>
            <p:cNvPr id="3122" name="Connettore 1 96"/>
            <p:cNvCxnSpPr>
              <a:cxnSpLocks noChangeShapeType="1"/>
            </p:cNvCxnSpPr>
            <p:nvPr/>
          </p:nvCxnSpPr>
          <p:spPr bwMode="auto">
            <a:xfrm rot="5400000" flipH="1" flipV="1">
              <a:off x="2086140" y="5551675"/>
              <a:ext cx="1304325" cy="1949"/>
            </a:xfrm>
            <a:prstGeom prst="line">
              <a:avLst/>
            </a:prstGeom>
            <a:noFill/>
            <a:ln w="3175" algn="ctr">
              <a:solidFill>
                <a:schemeClr val="tx1"/>
              </a:solidFill>
              <a:round/>
              <a:headEnd/>
              <a:tailEnd type="arrow" w="med" len="med"/>
            </a:ln>
          </p:spPr>
        </p:cxnSp>
        <p:sp>
          <p:nvSpPr>
            <p:cNvPr id="3123" name="Figura a mano libera 97"/>
            <p:cNvSpPr>
              <a:spLocks/>
            </p:cNvSpPr>
            <p:nvPr/>
          </p:nvSpPr>
          <p:spPr bwMode="auto">
            <a:xfrm>
              <a:off x="2956956" y="5603169"/>
              <a:ext cx="1413163" cy="229591"/>
            </a:xfrm>
            <a:custGeom>
              <a:avLst/>
              <a:gdLst>
                <a:gd name="T0" fmla="*/ 0 w 1413163"/>
                <a:gd name="T1" fmla="*/ 120733 h 229591"/>
                <a:gd name="T2" fmla="*/ 225631 w 1413163"/>
                <a:gd name="T3" fmla="*/ 13855 h 229591"/>
                <a:gd name="T4" fmla="*/ 415636 w 1413163"/>
                <a:gd name="T5" fmla="*/ 203861 h 229591"/>
                <a:gd name="T6" fmla="*/ 676893 w 1413163"/>
                <a:gd name="T7" fmla="*/ 168235 h 229591"/>
                <a:gd name="T8" fmla="*/ 890649 w 1413163"/>
                <a:gd name="T9" fmla="*/ 191985 h 229591"/>
                <a:gd name="T10" fmla="*/ 1128156 w 1413163"/>
                <a:gd name="T11" fmla="*/ 156359 h 229591"/>
                <a:gd name="T12" fmla="*/ 1330036 w 1413163"/>
                <a:gd name="T13" fmla="*/ 203861 h 229591"/>
                <a:gd name="T14" fmla="*/ 1413163 w 1413163"/>
                <a:gd name="T15" fmla="*/ 180110 h 229591"/>
                <a:gd name="T16" fmla="*/ 0 60000 65536"/>
                <a:gd name="T17" fmla="*/ 0 60000 65536"/>
                <a:gd name="T18" fmla="*/ 0 60000 65536"/>
                <a:gd name="T19" fmla="*/ 0 60000 65536"/>
                <a:gd name="T20" fmla="*/ 0 60000 65536"/>
                <a:gd name="T21" fmla="*/ 0 60000 65536"/>
                <a:gd name="T22" fmla="*/ 0 60000 65536"/>
                <a:gd name="T23" fmla="*/ 0 60000 65536"/>
                <a:gd name="T24" fmla="*/ 0 w 1413163"/>
                <a:gd name="T25" fmla="*/ 0 h 229591"/>
                <a:gd name="T26" fmla="*/ 1413163 w 1413163"/>
                <a:gd name="T27" fmla="*/ 229591 h 22959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13163" h="229591">
                  <a:moveTo>
                    <a:pt x="0" y="120733"/>
                  </a:moveTo>
                  <a:cubicBezTo>
                    <a:pt x="78179" y="60366"/>
                    <a:pt x="156358" y="0"/>
                    <a:pt x="225631" y="13855"/>
                  </a:cubicBezTo>
                  <a:cubicBezTo>
                    <a:pt x="294904" y="27710"/>
                    <a:pt x="340426" y="178131"/>
                    <a:pt x="415636" y="203861"/>
                  </a:cubicBezTo>
                  <a:cubicBezTo>
                    <a:pt x="490846" y="229591"/>
                    <a:pt x="597724" y="170214"/>
                    <a:pt x="676893" y="168235"/>
                  </a:cubicBezTo>
                  <a:cubicBezTo>
                    <a:pt x="756062" y="166256"/>
                    <a:pt x="815439" y="193964"/>
                    <a:pt x="890649" y="191985"/>
                  </a:cubicBezTo>
                  <a:cubicBezTo>
                    <a:pt x="965859" y="190006"/>
                    <a:pt x="1054925" y="154380"/>
                    <a:pt x="1128156" y="156359"/>
                  </a:cubicBezTo>
                  <a:cubicBezTo>
                    <a:pt x="1201387" y="158338"/>
                    <a:pt x="1282535" y="199903"/>
                    <a:pt x="1330036" y="203861"/>
                  </a:cubicBezTo>
                  <a:cubicBezTo>
                    <a:pt x="1377537" y="207819"/>
                    <a:pt x="1395350" y="193964"/>
                    <a:pt x="1413163" y="180110"/>
                  </a:cubicBezTo>
                </a:path>
              </a:pathLst>
            </a:custGeom>
            <a:noFill/>
            <a:ln w="3175" cap="flat" cmpd="sng" algn="ctr">
              <a:solidFill>
                <a:schemeClr val="tx1"/>
              </a:solidFill>
              <a:prstDash val="solid"/>
              <a:round/>
              <a:headEnd type="none" w="med" len="med"/>
              <a:tailEnd type="none" w="med" len="med"/>
            </a:ln>
          </p:spPr>
          <p:txBody>
            <a:bodyPr anchor="ctr"/>
            <a:lstStyle/>
            <a:p>
              <a:pPr eaLnBrk="1" hangingPunct="1"/>
              <a:endParaRPr lang="en-US">
                <a:solidFill>
                  <a:srgbClr val="000000"/>
                </a:solidFill>
                <a:latin typeface="Arial" pitchFamily="34" charset="0"/>
              </a:endParaRPr>
            </a:p>
          </p:txBody>
        </p:sp>
      </p:grpSp>
      <p:sp>
        <p:nvSpPr>
          <p:cNvPr id="3098" name="CasellaDiTesto 99"/>
          <p:cNvSpPr txBox="1">
            <a:spLocks noChangeArrowheads="1"/>
          </p:cNvSpPr>
          <p:nvPr/>
        </p:nvSpPr>
        <p:spPr bwMode="auto">
          <a:xfrm>
            <a:off x="2954621" y="3947057"/>
            <a:ext cx="215742" cy="290036"/>
          </a:xfrm>
          <a:prstGeom prst="rect">
            <a:avLst/>
          </a:prstGeom>
          <a:noFill/>
          <a:ln w="9525">
            <a:noFill/>
            <a:miter lim="800000"/>
            <a:headEnd/>
            <a:tailEnd/>
          </a:ln>
        </p:spPr>
        <p:txBody>
          <a:bodyPr>
            <a:spAutoFit/>
          </a:bodyPr>
          <a:lstStyle/>
          <a:p>
            <a:pPr algn="ctr">
              <a:spcBef>
                <a:spcPct val="20000"/>
              </a:spcBef>
            </a:pPr>
            <a:r>
              <a:rPr lang="en-US" sz="1500">
                <a:solidFill>
                  <a:srgbClr val="000000"/>
                </a:solidFill>
                <a:latin typeface="Arial" pitchFamily="34" charset="0"/>
              </a:rPr>
              <a:t>t</a:t>
            </a:r>
            <a:endParaRPr lang="en-US" sz="1500" baseline="-25000">
              <a:solidFill>
                <a:srgbClr val="000000"/>
              </a:solidFill>
              <a:latin typeface="Arial" pitchFamily="34" charset="0"/>
            </a:endParaRPr>
          </a:p>
        </p:txBody>
      </p:sp>
      <p:grpSp>
        <p:nvGrpSpPr>
          <p:cNvPr id="3" name="Gruppo 106"/>
          <p:cNvGrpSpPr>
            <a:grpSpLocks/>
          </p:cNvGrpSpPr>
          <p:nvPr/>
        </p:nvGrpSpPr>
        <p:grpSpPr bwMode="auto">
          <a:xfrm>
            <a:off x="2160236" y="2499732"/>
            <a:ext cx="778669" cy="650082"/>
            <a:chOff x="2739303" y="3190504"/>
            <a:chExt cx="1771369" cy="1379478"/>
          </a:xfrm>
        </p:grpSpPr>
        <p:cxnSp>
          <p:nvCxnSpPr>
            <p:cNvPr id="3117" name="Connettore 1 100"/>
            <p:cNvCxnSpPr>
              <a:cxnSpLocks noChangeShapeType="1"/>
            </p:cNvCxnSpPr>
            <p:nvPr/>
          </p:nvCxnSpPr>
          <p:spPr bwMode="auto">
            <a:xfrm>
              <a:off x="2753125" y="4569980"/>
              <a:ext cx="1757547" cy="2"/>
            </a:xfrm>
            <a:prstGeom prst="line">
              <a:avLst/>
            </a:prstGeom>
            <a:noFill/>
            <a:ln w="3175" algn="ctr">
              <a:solidFill>
                <a:schemeClr val="tx1"/>
              </a:solidFill>
              <a:round/>
              <a:headEnd/>
              <a:tailEnd type="arrow" w="med" len="med"/>
            </a:ln>
          </p:spPr>
        </p:cxnSp>
        <p:cxnSp>
          <p:nvCxnSpPr>
            <p:cNvPr id="3118" name="Connettore 1 101"/>
            <p:cNvCxnSpPr>
              <a:cxnSpLocks noChangeShapeType="1"/>
            </p:cNvCxnSpPr>
            <p:nvPr/>
          </p:nvCxnSpPr>
          <p:spPr bwMode="auto">
            <a:xfrm rot="5400000" flipH="1" flipV="1">
              <a:off x="2088116" y="3914899"/>
              <a:ext cx="1304324" cy="1950"/>
            </a:xfrm>
            <a:prstGeom prst="line">
              <a:avLst/>
            </a:prstGeom>
            <a:noFill/>
            <a:ln w="3175" algn="ctr">
              <a:solidFill>
                <a:schemeClr val="tx1"/>
              </a:solidFill>
              <a:round/>
              <a:headEnd/>
              <a:tailEnd type="arrow" w="med" len="med"/>
            </a:ln>
          </p:spPr>
        </p:cxnSp>
        <p:sp>
          <p:nvSpPr>
            <p:cNvPr id="3119" name="Figura a mano libera 102"/>
            <p:cNvSpPr>
              <a:spLocks/>
            </p:cNvSpPr>
            <p:nvPr/>
          </p:nvSpPr>
          <p:spPr bwMode="auto">
            <a:xfrm>
              <a:off x="2954981" y="3297341"/>
              <a:ext cx="1211283" cy="880753"/>
            </a:xfrm>
            <a:custGeom>
              <a:avLst/>
              <a:gdLst>
                <a:gd name="T0" fmla="*/ 0 w 1211283"/>
                <a:gd name="T1" fmla="*/ 880753 h 880753"/>
                <a:gd name="T2" fmla="*/ 166254 w 1211283"/>
                <a:gd name="T3" fmla="*/ 73231 h 880753"/>
                <a:gd name="T4" fmla="*/ 463138 w 1211283"/>
                <a:gd name="T5" fmla="*/ 441366 h 880753"/>
                <a:gd name="T6" fmla="*/ 866899 w 1211283"/>
                <a:gd name="T7" fmla="*/ 476992 h 880753"/>
                <a:gd name="T8" fmla="*/ 1211283 w 1211283"/>
                <a:gd name="T9" fmla="*/ 690748 h 880753"/>
                <a:gd name="T10" fmla="*/ 1211283 w 1211283"/>
                <a:gd name="T11" fmla="*/ 690748 h 880753"/>
                <a:gd name="T12" fmla="*/ 0 60000 65536"/>
                <a:gd name="T13" fmla="*/ 0 60000 65536"/>
                <a:gd name="T14" fmla="*/ 0 60000 65536"/>
                <a:gd name="T15" fmla="*/ 0 60000 65536"/>
                <a:gd name="T16" fmla="*/ 0 60000 65536"/>
                <a:gd name="T17" fmla="*/ 0 60000 65536"/>
                <a:gd name="T18" fmla="*/ 0 w 1211283"/>
                <a:gd name="T19" fmla="*/ 0 h 880753"/>
                <a:gd name="T20" fmla="*/ 1211283 w 1211283"/>
                <a:gd name="T21" fmla="*/ 880753 h 880753"/>
              </a:gdLst>
              <a:ahLst/>
              <a:cxnLst>
                <a:cxn ang="T12">
                  <a:pos x="T0" y="T1"/>
                </a:cxn>
                <a:cxn ang="T13">
                  <a:pos x="T2" y="T3"/>
                </a:cxn>
                <a:cxn ang="T14">
                  <a:pos x="T4" y="T5"/>
                </a:cxn>
                <a:cxn ang="T15">
                  <a:pos x="T6" y="T7"/>
                </a:cxn>
                <a:cxn ang="T16">
                  <a:pos x="T8" y="T9"/>
                </a:cxn>
                <a:cxn ang="T17">
                  <a:pos x="T10" y="T11"/>
                </a:cxn>
              </a:cxnLst>
              <a:rect l="T18" t="T19" r="T20" b="T21"/>
              <a:pathLst>
                <a:path w="1211283" h="880753">
                  <a:moveTo>
                    <a:pt x="0" y="880753"/>
                  </a:moveTo>
                  <a:cubicBezTo>
                    <a:pt x="44532" y="513607"/>
                    <a:pt x="89064" y="146462"/>
                    <a:pt x="166254" y="73231"/>
                  </a:cubicBezTo>
                  <a:cubicBezTo>
                    <a:pt x="243444" y="0"/>
                    <a:pt x="346364" y="374073"/>
                    <a:pt x="463138" y="441366"/>
                  </a:cubicBezTo>
                  <a:cubicBezTo>
                    <a:pt x="579912" y="508659"/>
                    <a:pt x="742208" y="435428"/>
                    <a:pt x="866899" y="476992"/>
                  </a:cubicBezTo>
                  <a:cubicBezTo>
                    <a:pt x="991590" y="518556"/>
                    <a:pt x="1211283" y="690748"/>
                    <a:pt x="1211283" y="690748"/>
                  </a:cubicBezTo>
                </a:path>
              </a:pathLst>
            </a:custGeom>
            <a:noFill/>
            <a:ln w="3175" cap="flat" cmpd="sng" algn="ctr">
              <a:solidFill>
                <a:schemeClr val="tx1"/>
              </a:solidFill>
              <a:prstDash val="solid"/>
              <a:round/>
              <a:headEnd type="none" w="med" len="med"/>
              <a:tailEnd type="none" w="med" len="med"/>
            </a:ln>
          </p:spPr>
          <p:txBody>
            <a:bodyPr anchor="ctr"/>
            <a:lstStyle/>
            <a:p>
              <a:pPr eaLnBrk="1" hangingPunct="1"/>
              <a:endParaRPr lang="en-US">
                <a:solidFill>
                  <a:srgbClr val="000000"/>
                </a:solidFill>
                <a:latin typeface="Arial" pitchFamily="34" charset="0"/>
              </a:endParaRPr>
            </a:p>
          </p:txBody>
        </p:sp>
        <p:sp>
          <p:nvSpPr>
            <p:cNvPr id="3120" name="Figura a mano libera 103"/>
            <p:cNvSpPr>
              <a:spLocks/>
            </p:cNvSpPr>
            <p:nvPr/>
          </p:nvSpPr>
          <p:spPr bwMode="auto">
            <a:xfrm>
              <a:off x="3336967" y="3190504"/>
              <a:ext cx="451264" cy="585848"/>
            </a:xfrm>
            <a:custGeom>
              <a:avLst/>
              <a:gdLst>
                <a:gd name="T0" fmla="*/ 0 w 451263"/>
                <a:gd name="T1" fmla="*/ 431467 h 585849"/>
                <a:gd name="T2" fmla="*/ 154379 w 451263"/>
                <a:gd name="T3" fmla="*/ 383966 h 585849"/>
                <a:gd name="T4" fmla="*/ 344388 w 451263"/>
                <a:gd name="T5" fmla="*/ 134587 h 585849"/>
                <a:gd name="T6" fmla="*/ 391889 w 451263"/>
                <a:gd name="T7" fmla="*/ 75210 h 585849"/>
                <a:gd name="T8" fmla="*/ 451266 w 451263"/>
                <a:gd name="T9" fmla="*/ 585846 h 585849"/>
                <a:gd name="T10" fmla="*/ 0 60000 65536"/>
                <a:gd name="T11" fmla="*/ 0 60000 65536"/>
                <a:gd name="T12" fmla="*/ 0 60000 65536"/>
                <a:gd name="T13" fmla="*/ 0 60000 65536"/>
                <a:gd name="T14" fmla="*/ 0 60000 65536"/>
                <a:gd name="T15" fmla="*/ 0 w 451263"/>
                <a:gd name="T16" fmla="*/ 0 h 585849"/>
                <a:gd name="T17" fmla="*/ 451263 w 451263"/>
                <a:gd name="T18" fmla="*/ 585849 h 585849"/>
              </a:gdLst>
              <a:ahLst/>
              <a:cxnLst>
                <a:cxn ang="T10">
                  <a:pos x="T0" y="T1"/>
                </a:cxn>
                <a:cxn ang="T11">
                  <a:pos x="T2" y="T3"/>
                </a:cxn>
                <a:cxn ang="T12">
                  <a:pos x="T4" y="T5"/>
                </a:cxn>
                <a:cxn ang="T13">
                  <a:pos x="T6" y="T7"/>
                </a:cxn>
                <a:cxn ang="T14">
                  <a:pos x="T8" y="T9"/>
                </a:cxn>
              </a:cxnLst>
              <a:rect l="T15" t="T16" r="T17" b="T18"/>
              <a:pathLst>
                <a:path w="451263" h="585849">
                  <a:moveTo>
                    <a:pt x="0" y="431470"/>
                  </a:moveTo>
                  <a:cubicBezTo>
                    <a:pt x="48491" y="432460"/>
                    <a:pt x="96982" y="433450"/>
                    <a:pt x="154379" y="383969"/>
                  </a:cubicBezTo>
                  <a:cubicBezTo>
                    <a:pt x="211777" y="334489"/>
                    <a:pt x="304801" y="186047"/>
                    <a:pt x="344385" y="134587"/>
                  </a:cubicBezTo>
                  <a:cubicBezTo>
                    <a:pt x="383969" y="83127"/>
                    <a:pt x="374073" y="0"/>
                    <a:pt x="391886" y="75210"/>
                  </a:cubicBezTo>
                  <a:cubicBezTo>
                    <a:pt x="409699" y="150420"/>
                    <a:pt x="430481" y="368134"/>
                    <a:pt x="451263" y="585849"/>
                  </a:cubicBezTo>
                </a:path>
              </a:pathLst>
            </a:custGeom>
            <a:noFill/>
            <a:ln w="3175" cap="flat" cmpd="sng" algn="ctr">
              <a:solidFill>
                <a:srgbClr val="FF0000"/>
              </a:solidFill>
              <a:prstDash val="solid"/>
              <a:round/>
              <a:headEnd type="none" w="med" len="med"/>
              <a:tailEnd type="none" w="med" len="med"/>
            </a:ln>
          </p:spPr>
          <p:txBody>
            <a:bodyPr anchor="ctr"/>
            <a:lstStyle/>
            <a:p>
              <a:pPr eaLnBrk="1" hangingPunct="1"/>
              <a:endParaRPr lang="en-US">
                <a:solidFill>
                  <a:srgbClr val="000000"/>
                </a:solidFill>
                <a:latin typeface="Arial" pitchFamily="34" charset="0"/>
              </a:endParaRPr>
            </a:p>
          </p:txBody>
        </p:sp>
      </p:grpSp>
      <p:sp>
        <p:nvSpPr>
          <p:cNvPr id="3100" name="CasellaDiTesto 108"/>
          <p:cNvSpPr txBox="1">
            <a:spLocks noChangeArrowheads="1"/>
          </p:cNvSpPr>
          <p:nvPr/>
        </p:nvSpPr>
        <p:spPr bwMode="auto">
          <a:xfrm>
            <a:off x="2911759" y="2942645"/>
            <a:ext cx="215742" cy="290037"/>
          </a:xfrm>
          <a:prstGeom prst="rect">
            <a:avLst/>
          </a:prstGeom>
          <a:noFill/>
          <a:ln w="9525">
            <a:noFill/>
            <a:miter lim="800000"/>
            <a:headEnd/>
            <a:tailEnd/>
          </a:ln>
        </p:spPr>
        <p:txBody>
          <a:bodyPr>
            <a:spAutoFit/>
          </a:bodyPr>
          <a:lstStyle/>
          <a:p>
            <a:pPr algn="ctr">
              <a:spcBef>
                <a:spcPct val="20000"/>
              </a:spcBef>
            </a:pPr>
            <a:r>
              <a:rPr lang="en-US" sz="1500">
                <a:solidFill>
                  <a:srgbClr val="000000"/>
                </a:solidFill>
                <a:latin typeface="Arial" pitchFamily="34" charset="0"/>
              </a:rPr>
              <a:t>t</a:t>
            </a:r>
            <a:endParaRPr lang="en-US" sz="1500" baseline="-25000">
              <a:solidFill>
                <a:srgbClr val="000000"/>
              </a:solidFill>
              <a:latin typeface="Arial" pitchFamily="34" charset="0"/>
            </a:endParaRPr>
          </a:p>
        </p:txBody>
      </p:sp>
      <p:sp>
        <p:nvSpPr>
          <p:cNvPr id="3101" name="Freccia a destra 109"/>
          <p:cNvSpPr>
            <a:spLocks noChangeArrowheads="1"/>
          </p:cNvSpPr>
          <p:nvPr/>
        </p:nvSpPr>
        <p:spPr bwMode="auto">
          <a:xfrm>
            <a:off x="5352063" y="2614032"/>
            <a:ext cx="524352" cy="1657350"/>
          </a:xfrm>
          <a:prstGeom prst="rightArrow">
            <a:avLst>
              <a:gd name="adj1" fmla="val 50000"/>
              <a:gd name="adj2" fmla="val 50000"/>
            </a:avLst>
          </a:prstGeom>
          <a:noFill/>
          <a:ln w="3175" algn="ctr">
            <a:solidFill>
              <a:schemeClr val="tx1"/>
            </a:solidFill>
            <a:round/>
            <a:headEnd/>
            <a:tailEnd/>
          </a:ln>
        </p:spPr>
        <p:txBody>
          <a:bodyPr lIns="0" tIns="0" rIns="0" bIns="0"/>
          <a:lstStyle/>
          <a:p>
            <a:pPr>
              <a:spcBef>
                <a:spcPct val="20000"/>
              </a:spcBef>
            </a:pPr>
            <a:endParaRPr lang="en-US">
              <a:solidFill>
                <a:srgbClr val="000000"/>
              </a:solidFill>
              <a:latin typeface="Arial" pitchFamily="34" charset="0"/>
            </a:endParaRPr>
          </a:p>
        </p:txBody>
      </p:sp>
      <p:grpSp>
        <p:nvGrpSpPr>
          <p:cNvPr id="4" name="Gruppo 93"/>
          <p:cNvGrpSpPr>
            <a:grpSpLocks/>
          </p:cNvGrpSpPr>
          <p:nvPr/>
        </p:nvGrpSpPr>
        <p:grpSpPr bwMode="auto">
          <a:xfrm>
            <a:off x="6217886" y="2539737"/>
            <a:ext cx="800100" cy="585788"/>
            <a:chOff x="174139" y="1945597"/>
            <a:chExt cx="1771369" cy="1306270"/>
          </a:xfrm>
        </p:grpSpPr>
        <p:cxnSp>
          <p:nvCxnSpPr>
            <p:cNvPr id="3114" name="Connettore 1 111"/>
            <p:cNvCxnSpPr>
              <a:cxnSpLocks noChangeShapeType="1"/>
            </p:cNvCxnSpPr>
            <p:nvPr/>
          </p:nvCxnSpPr>
          <p:spPr bwMode="auto">
            <a:xfrm>
              <a:off x="187961" y="3251866"/>
              <a:ext cx="1757547" cy="1"/>
            </a:xfrm>
            <a:prstGeom prst="line">
              <a:avLst/>
            </a:prstGeom>
            <a:noFill/>
            <a:ln w="3175" algn="ctr">
              <a:solidFill>
                <a:schemeClr val="tx1"/>
              </a:solidFill>
              <a:round/>
              <a:headEnd/>
              <a:tailEnd type="arrow" w="med" len="med"/>
            </a:ln>
          </p:spPr>
        </p:cxnSp>
        <p:cxnSp>
          <p:nvCxnSpPr>
            <p:cNvPr id="3115" name="Connettore 1 112"/>
            <p:cNvCxnSpPr>
              <a:cxnSpLocks noChangeShapeType="1"/>
            </p:cNvCxnSpPr>
            <p:nvPr/>
          </p:nvCxnSpPr>
          <p:spPr bwMode="auto">
            <a:xfrm rot="5400000" flipH="1" flipV="1">
              <a:off x="-477049" y="2596785"/>
              <a:ext cx="1304325" cy="1949"/>
            </a:xfrm>
            <a:prstGeom prst="line">
              <a:avLst/>
            </a:prstGeom>
            <a:noFill/>
            <a:ln w="3175" algn="ctr">
              <a:solidFill>
                <a:schemeClr val="tx1"/>
              </a:solidFill>
              <a:round/>
              <a:headEnd/>
              <a:tailEnd type="arrow" w="med" len="med"/>
            </a:ln>
          </p:spPr>
        </p:cxnSp>
        <p:sp>
          <p:nvSpPr>
            <p:cNvPr id="3116" name="Figura a mano libera 113"/>
            <p:cNvSpPr>
              <a:spLocks/>
            </p:cNvSpPr>
            <p:nvPr/>
          </p:nvSpPr>
          <p:spPr bwMode="auto">
            <a:xfrm>
              <a:off x="377942" y="1979225"/>
              <a:ext cx="1211283" cy="880753"/>
            </a:xfrm>
            <a:custGeom>
              <a:avLst/>
              <a:gdLst>
                <a:gd name="T0" fmla="*/ 0 w 1211283"/>
                <a:gd name="T1" fmla="*/ 880753 h 880753"/>
                <a:gd name="T2" fmla="*/ 166254 w 1211283"/>
                <a:gd name="T3" fmla="*/ 73231 h 880753"/>
                <a:gd name="T4" fmla="*/ 463138 w 1211283"/>
                <a:gd name="T5" fmla="*/ 441366 h 880753"/>
                <a:gd name="T6" fmla="*/ 866899 w 1211283"/>
                <a:gd name="T7" fmla="*/ 476992 h 880753"/>
                <a:gd name="T8" fmla="*/ 1211283 w 1211283"/>
                <a:gd name="T9" fmla="*/ 690748 h 880753"/>
                <a:gd name="T10" fmla="*/ 1211283 w 1211283"/>
                <a:gd name="T11" fmla="*/ 690748 h 880753"/>
                <a:gd name="T12" fmla="*/ 0 60000 65536"/>
                <a:gd name="T13" fmla="*/ 0 60000 65536"/>
                <a:gd name="T14" fmla="*/ 0 60000 65536"/>
                <a:gd name="T15" fmla="*/ 0 60000 65536"/>
                <a:gd name="T16" fmla="*/ 0 60000 65536"/>
                <a:gd name="T17" fmla="*/ 0 60000 65536"/>
                <a:gd name="T18" fmla="*/ 0 w 1211283"/>
                <a:gd name="T19" fmla="*/ 0 h 880753"/>
                <a:gd name="T20" fmla="*/ 1211283 w 1211283"/>
                <a:gd name="T21" fmla="*/ 880753 h 880753"/>
              </a:gdLst>
              <a:ahLst/>
              <a:cxnLst>
                <a:cxn ang="T12">
                  <a:pos x="T0" y="T1"/>
                </a:cxn>
                <a:cxn ang="T13">
                  <a:pos x="T2" y="T3"/>
                </a:cxn>
                <a:cxn ang="T14">
                  <a:pos x="T4" y="T5"/>
                </a:cxn>
                <a:cxn ang="T15">
                  <a:pos x="T6" y="T7"/>
                </a:cxn>
                <a:cxn ang="T16">
                  <a:pos x="T8" y="T9"/>
                </a:cxn>
                <a:cxn ang="T17">
                  <a:pos x="T10" y="T11"/>
                </a:cxn>
              </a:cxnLst>
              <a:rect l="T18" t="T19" r="T20" b="T21"/>
              <a:pathLst>
                <a:path w="1211283" h="880753">
                  <a:moveTo>
                    <a:pt x="0" y="880753"/>
                  </a:moveTo>
                  <a:cubicBezTo>
                    <a:pt x="44532" y="513607"/>
                    <a:pt x="89064" y="146462"/>
                    <a:pt x="166254" y="73231"/>
                  </a:cubicBezTo>
                  <a:cubicBezTo>
                    <a:pt x="243444" y="0"/>
                    <a:pt x="346364" y="374073"/>
                    <a:pt x="463138" y="441366"/>
                  </a:cubicBezTo>
                  <a:cubicBezTo>
                    <a:pt x="579912" y="508659"/>
                    <a:pt x="742208" y="435428"/>
                    <a:pt x="866899" y="476992"/>
                  </a:cubicBezTo>
                  <a:cubicBezTo>
                    <a:pt x="991590" y="518556"/>
                    <a:pt x="1211283" y="690748"/>
                    <a:pt x="1211283" y="690748"/>
                  </a:cubicBezTo>
                </a:path>
              </a:pathLst>
            </a:custGeom>
            <a:noFill/>
            <a:ln w="3175" cap="flat" cmpd="sng" algn="ctr">
              <a:solidFill>
                <a:schemeClr val="tx1"/>
              </a:solidFill>
              <a:prstDash val="solid"/>
              <a:round/>
              <a:headEnd type="none" w="med" len="med"/>
              <a:tailEnd type="none" w="med" len="med"/>
            </a:ln>
          </p:spPr>
          <p:txBody>
            <a:bodyPr anchor="ctr"/>
            <a:lstStyle/>
            <a:p>
              <a:pPr eaLnBrk="1" hangingPunct="1"/>
              <a:endParaRPr lang="en-US">
                <a:solidFill>
                  <a:srgbClr val="000000"/>
                </a:solidFill>
                <a:latin typeface="Arial" pitchFamily="34" charset="0"/>
              </a:endParaRPr>
            </a:p>
          </p:txBody>
        </p:sp>
      </p:grpSp>
      <p:sp>
        <p:nvSpPr>
          <p:cNvPr id="3103" name="CasellaDiTesto 115"/>
          <p:cNvSpPr txBox="1">
            <a:spLocks noChangeArrowheads="1"/>
          </p:cNvSpPr>
          <p:nvPr/>
        </p:nvSpPr>
        <p:spPr bwMode="auto">
          <a:xfrm>
            <a:off x="6992268" y="2929787"/>
            <a:ext cx="215742" cy="290036"/>
          </a:xfrm>
          <a:prstGeom prst="rect">
            <a:avLst/>
          </a:prstGeom>
          <a:noFill/>
          <a:ln w="9525">
            <a:noFill/>
            <a:miter lim="800000"/>
            <a:headEnd/>
            <a:tailEnd/>
          </a:ln>
        </p:spPr>
        <p:txBody>
          <a:bodyPr>
            <a:spAutoFit/>
          </a:bodyPr>
          <a:lstStyle/>
          <a:p>
            <a:pPr algn="ctr">
              <a:spcBef>
                <a:spcPct val="20000"/>
              </a:spcBef>
            </a:pPr>
            <a:r>
              <a:rPr lang="en-US" sz="1500">
                <a:solidFill>
                  <a:srgbClr val="000000"/>
                </a:solidFill>
                <a:latin typeface="Arial" pitchFamily="34" charset="0"/>
              </a:rPr>
              <a:t>t</a:t>
            </a:r>
            <a:endParaRPr lang="en-US" sz="1500" baseline="-25000">
              <a:solidFill>
                <a:srgbClr val="000000"/>
              </a:solidFill>
              <a:latin typeface="Arial" pitchFamily="34" charset="0"/>
            </a:endParaRPr>
          </a:p>
        </p:txBody>
      </p:sp>
      <p:grpSp>
        <p:nvGrpSpPr>
          <p:cNvPr id="5" name="Gruppo 116"/>
          <p:cNvGrpSpPr>
            <a:grpSpLocks/>
          </p:cNvGrpSpPr>
          <p:nvPr/>
        </p:nvGrpSpPr>
        <p:grpSpPr bwMode="auto">
          <a:xfrm>
            <a:off x="6207885" y="3532719"/>
            <a:ext cx="808672" cy="605790"/>
            <a:chOff x="2737328" y="4900487"/>
            <a:chExt cx="1771369" cy="1306270"/>
          </a:xfrm>
        </p:grpSpPr>
        <p:cxnSp>
          <p:nvCxnSpPr>
            <p:cNvPr id="3111" name="Connettore 1 117"/>
            <p:cNvCxnSpPr>
              <a:cxnSpLocks noChangeShapeType="1"/>
            </p:cNvCxnSpPr>
            <p:nvPr/>
          </p:nvCxnSpPr>
          <p:spPr bwMode="auto">
            <a:xfrm>
              <a:off x="2751150" y="6206756"/>
              <a:ext cx="1757547" cy="1"/>
            </a:xfrm>
            <a:prstGeom prst="line">
              <a:avLst/>
            </a:prstGeom>
            <a:noFill/>
            <a:ln w="3175" algn="ctr">
              <a:solidFill>
                <a:schemeClr val="tx1"/>
              </a:solidFill>
              <a:round/>
              <a:headEnd/>
              <a:tailEnd type="arrow" w="med" len="med"/>
            </a:ln>
          </p:spPr>
        </p:cxnSp>
        <p:cxnSp>
          <p:nvCxnSpPr>
            <p:cNvPr id="3112" name="Connettore 1 118"/>
            <p:cNvCxnSpPr>
              <a:cxnSpLocks noChangeShapeType="1"/>
            </p:cNvCxnSpPr>
            <p:nvPr/>
          </p:nvCxnSpPr>
          <p:spPr bwMode="auto">
            <a:xfrm rot="5400000" flipH="1" flipV="1">
              <a:off x="2086140" y="5551675"/>
              <a:ext cx="1304325" cy="1949"/>
            </a:xfrm>
            <a:prstGeom prst="line">
              <a:avLst/>
            </a:prstGeom>
            <a:noFill/>
            <a:ln w="3175" algn="ctr">
              <a:solidFill>
                <a:schemeClr val="tx1"/>
              </a:solidFill>
              <a:round/>
              <a:headEnd/>
              <a:tailEnd type="arrow" w="med" len="med"/>
            </a:ln>
          </p:spPr>
        </p:cxnSp>
        <p:sp>
          <p:nvSpPr>
            <p:cNvPr id="3113" name="Figura a mano libera 119"/>
            <p:cNvSpPr>
              <a:spLocks/>
            </p:cNvSpPr>
            <p:nvPr/>
          </p:nvSpPr>
          <p:spPr bwMode="auto">
            <a:xfrm>
              <a:off x="2956956" y="5603169"/>
              <a:ext cx="1413163" cy="229591"/>
            </a:xfrm>
            <a:custGeom>
              <a:avLst/>
              <a:gdLst>
                <a:gd name="T0" fmla="*/ 0 w 1413163"/>
                <a:gd name="T1" fmla="*/ 120733 h 229591"/>
                <a:gd name="T2" fmla="*/ 225631 w 1413163"/>
                <a:gd name="T3" fmla="*/ 13855 h 229591"/>
                <a:gd name="T4" fmla="*/ 415636 w 1413163"/>
                <a:gd name="T5" fmla="*/ 203861 h 229591"/>
                <a:gd name="T6" fmla="*/ 676893 w 1413163"/>
                <a:gd name="T7" fmla="*/ 168235 h 229591"/>
                <a:gd name="T8" fmla="*/ 890649 w 1413163"/>
                <a:gd name="T9" fmla="*/ 191985 h 229591"/>
                <a:gd name="T10" fmla="*/ 1128156 w 1413163"/>
                <a:gd name="T11" fmla="*/ 156359 h 229591"/>
                <a:gd name="T12" fmla="*/ 1330036 w 1413163"/>
                <a:gd name="T13" fmla="*/ 203861 h 229591"/>
                <a:gd name="T14" fmla="*/ 1413163 w 1413163"/>
                <a:gd name="T15" fmla="*/ 180110 h 229591"/>
                <a:gd name="T16" fmla="*/ 0 60000 65536"/>
                <a:gd name="T17" fmla="*/ 0 60000 65536"/>
                <a:gd name="T18" fmla="*/ 0 60000 65536"/>
                <a:gd name="T19" fmla="*/ 0 60000 65536"/>
                <a:gd name="T20" fmla="*/ 0 60000 65536"/>
                <a:gd name="T21" fmla="*/ 0 60000 65536"/>
                <a:gd name="T22" fmla="*/ 0 60000 65536"/>
                <a:gd name="T23" fmla="*/ 0 60000 65536"/>
                <a:gd name="T24" fmla="*/ 0 w 1413163"/>
                <a:gd name="T25" fmla="*/ 0 h 229591"/>
                <a:gd name="T26" fmla="*/ 1413163 w 1413163"/>
                <a:gd name="T27" fmla="*/ 229591 h 22959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13163" h="229591">
                  <a:moveTo>
                    <a:pt x="0" y="120733"/>
                  </a:moveTo>
                  <a:cubicBezTo>
                    <a:pt x="78179" y="60366"/>
                    <a:pt x="156358" y="0"/>
                    <a:pt x="225631" y="13855"/>
                  </a:cubicBezTo>
                  <a:cubicBezTo>
                    <a:pt x="294904" y="27710"/>
                    <a:pt x="340426" y="178131"/>
                    <a:pt x="415636" y="203861"/>
                  </a:cubicBezTo>
                  <a:cubicBezTo>
                    <a:pt x="490846" y="229591"/>
                    <a:pt x="597724" y="170214"/>
                    <a:pt x="676893" y="168235"/>
                  </a:cubicBezTo>
                  <a:cubicBezTo>
                    <a:pt x="756062" y="166256"/>
                    <a:pt x="815439" y="193964"/>
                    <a:pt x="890649" y="191985"/>
                  </a:cubicBezTo>
                  <a:cubicBezTo>
                    <a:pt x="965859" y="190006"/>
                    <a:pt x="1054925" y="154380"/>
                    <a:pt x="1128156" y="156359"/>
                  </a:cubicBezTo>
                  <a:cubicBezTo>
                    <a:pt x="1201387" y="158338"/>
                    <a:pt x="1282535" y="199903"/>
                    <a:pt x="1330036" y="203861"/>
                  </a:cubicBezTo>
                  <a:cubicBezTo>
                    <a:pt x="1377537" y="207819"/>
                    <a:pt x="1395350" y="193964"/>
                    <a:pt x="1413163" y="180110"/>
                  </a:cubicBezTo>
                </a:path>
              </a:pathLst>
            </a:custGeom>
            <a:noFill/>
            <a:ln w="3175" cap="flat" cmpd="sng" algn="ctr">
              <a:solidFill>
                <a:schemeClr val="tx1"/>
              </a:solidFill>
              <a:prstDash val="solid"/>
              <a:round/>
              <a:headEnd type="none" w="med" len="med"/>
              <a:tailEnd type="none" w="med" len="med"/>
            </a:ln>
          </p:spPr>
          <p:txBody>
            <a:bodyPr anchor="ctr"/>
            <a:lstStyle/>
            <a:p>
              <a:pPr eaLnBrk="1" hangingPunct="1"/>
              <a:endParaRPr lang="en-US">
                <a:solidFill>
                  <a:srgbClr val="000000"/>
                </a:solidFill>
                <a:latin typeface="Arial" pitchFamily="34" charset="0"/>
              </a:endParaRPr>
            </a:p>
          </p:txBody>
        </p:sp>
      </p:grpSp>
      <p:sp>
        <p:nvSpPr>
          <p:cNvPr id="3105" name="CasellaDiTesto 121"/>
          <p:cNvSpPr txBox="1">
            <a:spLocks noChangeArrowheads="1"/>
          </p:cNvSpPr>
          <p:nvPr/>
        </p:nvSpPr>
        <p:spPr bwMode="auto">
          <a:xfrm>
            <a:off x="6992268" y="3934197"/>
            <a:ext cx="215742" cy="291465"/>
          </a:xfrm>
          <a:prstGeom prst="rect">
            <a:avLst/>
          </a:prstGeom>
          <a:noFill/>
          <a:ln w="9525">
            <a:noFill/>
            <a:miter lim="800000"/>
            <a:headEnd/>
            <a:tailEnd/>
          </a:ln>
        </p:spPr>
        <p:txBody>
          <a:bodyPr>
            <a:spAutoFit/>
          </a:bodyPr>
          <a:lstStyle/>
          <a:p>
            <a:pPr algn="ctr">
              <a:spcBef>
                <a:spcPct val="20000"/>
              </a:spcBef>
            </a:pPr>
            <a:r>
              <a:rPr lang="en-US" sz="1500">
                <a:solidFill>
                  <a:srgbClr val="000000"/>
                </a:solidFill>
                <a:latin typeface="Arial" pitchFamily="34" charset="0"/>
              </a:rPr>
              <a:t>t</a:t>
            </a:r>
            <a:endParaRPr lang="en-US" sz="1500" baseline="-25000">
              <a:solidFill>
                <a:srgbClr val="000000"/>
              </a:solidFill>
              <a:latin typeface="Arial" pitchFamily="34" charset="0"/>
            </a:endParaRPr>
          </a:p>
        </p:txBody>
      </p:sp>
      <p:sp>
        <p:nvSpPr>
          <p:cNvPr id="3107" name="CasellaDiTesto 60"/>
          <p:cNvSpPr txBox="1">
            <a:spLocks noChangeArrowheads="1"/>
          </p:cNvSpPr>
          <p:nvPr/>
        </p:nvSpPr>
        <p:spPr bwMode="auto">
          <a:xfrm>
            <a:off x="704854" y="968240"/>
            <a:ext cx="2693732" cy="923330"/>
          </a:xfrm>
          <a:prstGeom prst="rect">
            <a:avLst/>
          </a:prstGeom>
          <a:noFill/>
          <a:ln w="25400">
            <a:solidFill>
              <a:schemeClr val="tx1"/>
            </a:solidFill>
            <a:miter lim="800000"/>
            <a:headEnd/>
            <a:tailEnd/>
          </a:ln>
        </p:spPr>
        <p:txBody>
          <a:bodyPr wrap="square" anchor="ctr">
            <a:spAutoFit/>
          </a:bodyPr>
          <a:lstStyle/>
          <a:p>
            <a:pPr algn="ctr">
              <a:spcBef>
                <a:spcPct val="20000"/>
              </a:spcBef>
            </a:pPr>
            <a:r>
              <a:rPr lang="it-IT" sz="1800" dirty="0">
                <a:solidFill>
                  <a:srgbClr val="000000"/>
                </a:solidFill>
                <a:latin typeface="Arial" pitchFamily="34" charset="0"/>
              </a:rPr>
              <a:t>INPUT: </a:t>
            </a:r>
            <a:r>
              <a:rPr lang="it-IT" sz="1800" b="1" dirty="0">
                <a:solidFill>
                  <a:srgbClr val="000000"/>
                </a:solidFill>
                <a:latin typeface="Arial" pitchFamily="34" charset="0"/>
              </a:rPr>
              <a:t>ABNORMAL CONDITION </a:t>
            </a:r>
            <a:r>
              <a:rPr lang="it-IT" sz="1800" dirty="0">
                <a:solidFill>
                  <a:srgbClr val="000000"/>
                </a:solidFill>
                <a:latin typeface="Arial" pitchFamily="34" charset="0"/>
              </a:rPr>
              <a:t>DATA (</a:t>
            </a:r>
            <a:r>
              <a:rPr lang="it-IT" sz="1800" dirty="0" err="1">
                <a:solidFill>
                  <a:srgbClr val="000000"/>
                </a:solidFill>
                <a:latin typeface="Arial" pitchFamily="34" charset="0"/>
              </a:rPr>
              <a:t>Simulated</a:t>
            </a:r>
            <a:r>
              <a:rPr lang="it-IT" sz="1800" dirty="0">
                <a:solidFill>
                  <a:srgbClr val="000000"/>
                </a:solidFill>
                <a:latin typeface="Arial" pitchFamily="34" charset="0"/>
              </a:rPr>
              <a:t>)</a:t>
            </a:r>
          </a:p>
        </p:txBody>
      </p:sp>
      <p:sp>
        <p:nvSpPr>
          <p:cNvPr id="3109" name="CasellaDiTesto 62"/>
          <p:cNvSpPr txBox="1">
            <a:spLocks noChangeArrowheads="1"/>
          </p:cNvSpPr>
          <p:nvPr/>
        </p:nvSpPr>
        <p:spPr bwMode="auto">
          <a:xfrm>
            <a:off x="4071903" y="2519735"/>
            <a:ext cx="982980" cy="1755934"/>
          </a:xfrm>
          <a:prstGeom prst="rect">
            <a:avLst/>
          </a:prstGeom>
          <a:noFill/>
          <a:ln w="63500">
            <a:solidFill>
              <a:srgbClr val="FF0000"/>
            </a:solidFill>
            <a:miter lim="800000"/>
            <a:headEnd/>
            <a:tailEnd/>
          </a:ln>
        </p:spPr>
        <p:txBody>
          <a:bodyPr>
            <a:spAutoFit/>
          </a:bodyPr>
          <a:lstStyle/>
          <a:p>
            <a:pPr algn="ctr">
              <a:spcBef>
                <a:spcPct val="20000"/>
              </a:spcBef>
            </a:pPr>
            <a:r>
              <a:rPr lang="en-US" sz="1800" b="1" dirty="0">
                <a:solidFill>
                  <a:srgbClr val="FF0000"/>
                </a:solidFill>
                <a:latin typeface="Arial" pitchFamily="34" charset="0"/>
              </a:rPr>
              <a:t>M</a:t>
            </a:r>
          </a:p>
          <a:p>
            <a:pPr algn="ctr">
              <a:spcBef>
                <a:spcPct val="20000"/>
              </a:spcBef>
            </a:pPr>
            <a:r>
              <a:rPr lang="en-US" sz="1800" b="1" dirty="0">
                <a:solidFill>
                  <a:srgbClr val="FF0000"/>
                </a:solidFill>
                <a:latin typeface="Arial" pitchFamily="34" charset="0"/>
              </a:rPr>
              <a:t>O</a:t>
            </a:r>
          </a:p>
          <a:p>
            <a:pPr algn="ctr">
              <a:spcBef>
                <a:spcPct val="20000"/>
              </a:spcBef>
            </a:pPr>
            <a:r>
              <a:rPr lang="en-US" sz="1800" b="1" dirty="0">
                <a:solidFill>
                  <a:srgbClr val="FF0000"/>
                </a:solidFill>
                <a:latin typeface="Arial" pitchFamily="34" charset="0"/>
              </a:rPr>
              <a:t>D</a:t>
            </a:r>
          </a:p>
          <a:p>
            <a:pPr algn="ctr">
              <a:spcBef>
                <a:spcPct val="20000"/>
              </a:spcBef>
            </a:pPr>
            <a:r>
              <a:rPr lang="en-US" sz="1800" b="1" dirty="0">
                <a:solidFill>
                  <a:srgbClr val="FF0000"/>
                </a:solidFill>
                <a:latin typeface="Arial" pitchFamily="34" charset="0"/>
              </a:rPr>
              <a:t>E</a:t>
            </a:r>
          </a:p>
          <a:p>
            <a:pPr algn="ctr">
              <a:spcBef>
                <a:spcPct val="20000"/>
              </a:spcBef>
            </a:pPr>
            <a:r>
              <a:rPr lang="en-US" sz="1800" b="1" dirty="0">
                <a:solidFill>
                  <a:srgbClr val="FF0000"/>
                </a:solidFill>
                <a:latin typeface="Arial" pitchFamily="34" charset="0"/>
              </a:rPr>
              <a:t>L</a:t>
            </a:r>
            <a:endParaRPr lang="en-US" b="1" dirty="0">
              <a:solidFill>
                <a:srgbClr val="FF0000"/>
              </a:solidFill>
              <a:latin typeface="Arial" pitchFamily="34" charset="0"/>
            </a:endParaRPr>
          </a:p>
        </p:txBody>
      </p:sp>
      <p:graphicFrame>
        <p:nvGraphicFramePr>
          <p:cNvPr id="3080" name="Object 7"/>
          <p:cNvGraphicFramePr>
            <a:graphicFrameLocks noChangeAspect="1"/>
          </p:cNvGraphicFramePr>
          <p:nvPr/>
        </p:nvGraphicFramePr>
        <p:xfrm>
          <a:off x="5880701" y="2306852"/>
          <a:ext cx="371475" cy="392906"/>
        </p:xfrm>
        <a:graphic>
          <a:graphicData uri="http://schemas.openxmlformats.org/presentationml/2006/ole">
            <mc:AlternateContent xmlns:mc="http://schemas.openxmlformats.org/markup-compatibility/2006">
              <mc:Choice xmlns:v="urn:schemas-microsoft-com:vml" Requires="v">
                <p:oleObj name="Equazione" r:id="rId3" imgW="215640" imgH="228600" progId="Equation.3">
                  <p:embed/>
                </p:oleObj>
              </mc:Choice>
              <mc:Fallback>
                <p:oleObj name="Equazione" r:id="rId3" imgW="215640" imgH="228600" progId="Equation.3">
                  <p:embed/>
                  <p:pic>
                    <p:nvPicPr>
                      <p:cNvPr id="308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80701" y="2306852"/>
                        <a:ext cx="371475" cy="39290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81" name="Object 8"/>
          <p:cNvGraphicFramePr>
            <a:graphicFrameLocks noChangeAspect="1"/>
          </p:cNvGraphicFramePr>
          <p:nvPr/>
        </p:nvGraphicFramePr>
        <p:xfrm>
          <a:off x="5850697" y="3111237"/>
          <a:ext cx="371475" cy="391478"/>
        </p:xfrm>
        <a:graphic>
          <a:graphicData uri="http://schemas.openxmlformats.org/presentationml/2006/ole">
            <mc:AlternateContent xmlns:mc="http://schemas.openxmlformats.org/markup-compatibility/2006">
              <mc:Choice xmlns:v="urn:schemas-microsoft-com:vml" Requires="v">
                <p:oleObj name="Equazione" r:id="rId5" imgW="215640" imgH="228600" progId="Equation.3">
                  <p:embed/>
                </p:oleObj>
              </mc:Choice>
              <mc:Fallback>
                <p:oleObj name="Equazione" r:id="rId5" imgW="215640" imgH="228600" progId="Equation.3">
                  <p:embed/>
                  <p:pic>
                    <p:nvPicPr>
                      <p:cNvPr id="3081"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50697" y="3111237"/>
                        <a:ext cx="371475" cy="39147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mc:AlternateContent xmlns:mc="http://schemas.openxmlformats.org/markup-compatibility/2006" xmlns:a14="http://schemas.microsoft.com/office/drawing/2010/main">
        <mc:Choice Requires="a14">
          <p:sp>
            <p:nvSpPr>
              <p:cNvPr id="677898" name="Object 4"/>
              <p:cNvSpPr txBox="1"/>
              <p:nvPr/>
            </p:nvSpPr>
            <p:spPr bwMode="auto">
              <a:xfrm>
                <a:off x="3149610" y="4497890"/>
                <a:ext cx="1881187" cy="458317"/>
              </a:xfrm>
              <a:prstGeom prst="rect">
                <a:avLst/>
              </a:prstGeom>
              <a:solidFill>
                <a:srgbClr val="FFFF00"/>
              </a:solidFill>
            </p:spPr>
            <p:txBody>
              <a:bodyPr>
                <a:normAutofit/>
              </a:bodyPr>
              <a:lstStyle/>
              <a:p>
                <a:pPr/>
                <a14:m>
                  <m:oMathPara xmlns:m="http://schemas.openxmlformats.org/officeDocument/2006/math">
                    <m:oMathParaPr>
                      <m:jc m:val="left"/>
                    </m:oMathParaPr>
                    <m:oMath xmlns:m="http://schemas.openxmlformats.org/officeDocument/2006/math">
                      <m:sSup>
                        <m:sSupPr>
                          <m:ctrlPr>
                            <a:rPr lang="it-IT" sz="1800" i="1">
                              <a:solidFill>
                                <a:srgbClr val="000000"/>
                              </a:solidFill>
                              <a:latin typeface="Cambria Math" panose="02040503050406030204" pitchFamily="18" charset="0"/>
                            </a:rPr>
                          </m:ctrlPr>
                        </m:sSupPr>
                        <m:e>
                          <m:acc>
                            <m:accPr>
                              <m:chr m:val="⃗"/>
                              <m:ctrlPr>
                                <a:rPr lang="it-IT" sz="1800" i="1">
                                  <a:solidFill>
                                    <a:srgbClr val="000000"/>
                                  </a:solidFill>
                                  <a:latin typeface="Cambria Math" panose="02040503050406030204" pitchFamily="18" charset="0"/>
                                </a:rPr>
                              </m:ctrlPr>
                            </m:accPr>
                            <m:e>
                              <m:acc>
                                <m:accPr>
                                  <m:chr m:val="̂"/>
                                  <m:ctrlPr>
                                    <a:rPr lang="it-IT" sz="1800" i="1">
                                      <a:solidFill>
                                        <a:srgbClr val="000000"/>
                                      </a:solidFill>
                                      <a:latin typeface="Cambria Math" panose="02040503050406030204" pitchFamily="18" charset="0"/>
                                    </a:rPr>
                                  </m:ctrlPr>
                                </m:accPr>
                                <m:e>
                                  <m:r>
                                    <a:rPr lang="it-IT" sz="1800" i="1">
                                      <a:solidFill>
                                        <a:srgbClr val="000000"/>
                                      </a:solidFill>
                                      <a:latin typeface="Cambria Math" panose="02040503050406030204" pitchFamily="18" charset="0"/>
                                    </a:rPr>
                                    <m:t>𝑥</m:t>
                                  </m:r>
                                </m:e>
                              </m:acc>
                            </m:e>
                          </m:acc>
                        </m:e>
                        <m:sup>
                          <m:r>
                            <a:rPr lang="it-IT" sz="1800" i="1">
                              <a:solidFill>
                                <a:srgbClr val="000000"/>
                              </a:solidFill>
                              <a:latin typeface="Cambria Math" panose="02040503050406030204" pitchFamily="18" charset="0"/>
                            </a:rPr>
                            <m:t>𝑛𝑐</m:t>
                          </m:r>
                        </m:sup>
                      </m:sSup>
                      <m:r>
                        <a:rPr lang="it-IT" sz="1800" i="1">
                          <a:solidFill>
                            <a:srgbClr val="000000"/>
                          </a:solidFill>
                          <a:latin typeface="Cambria Math" panose="02040503050406030204" pitchFamily="18" charset="0"/>
                        </a:rPr>
                        <m:t>≅</m:t>
                      </m:r>
                      <m:sSup>
                        <m:sSupPr>
                          <m:ctrlPr>
                            <a:rPr lang="it-IT" sz="1800" i="1">
                              <a:solidFill>
                                <a:srgbClr val="000000"/>
                              </a:solidFill>
                              <a:latin typeface="Cambria Math" panose="02040503050406030204" pitchFamily="18" charset="0"/>
                            </a:rPr>
                          </m:ctrlPr>
                        </m:sSupPr>
                        <m:e>
                          <m:acc>
                            <m:accPr>
                              <m:chr m:val="⃗"/>
                              <m:ctrlPr>
                                <a:rPr lang="it-IT" sz="1800" i="1">
                                  <a:solidFill>
                                    <a:srgbClr val="000000"/>
                                  </a:solidFill>
                                  <a:latin typeface="Cambria Math" panose="02040503050406030204" pitchFamily="18" charset="0"/>
                                </a:rPr>
                              </m:ctrlPr>
                            </m:accPr>
                            <m:e>
                              <m:r>
                                <a:rPr lang="it-IT" sz="1800" i="1">
                                  <a:solidFill>
                                    <a:srgbClr val="000000"/>
                                  </a:solidFill>
                                  <a:latin typeface="Cambria Math" panose="02040503050406030204" pitchFamily="18" charset="0"/>
                                </a:rPr>
                                <m:t>𝑥</m:t>
                              </m:r>
                            </m:e>
                          </m:acc>
                        </m:e>
                        <m:sup>
                          <m:r>
                            <a:rPr lang="it-IT" sz="1800" i="1">
                              <a:solidFill>
                                <a:srgbClr val="000000"/>
                              </a:solidFill>
                              <a:latin typeface="Cambria Math" panose="02040503050406030204" pitchFamily="18" charset="0"/>
                            </a:rPr>
                            <m:t>𝑜𝑏𝑠</m:t>
                          </m:r>
                          <m:r>
                            <a:rPr lang="it-IT" sz="1800" i="1">
                              <a:solidFill>
                                <a:srgbClr val="000000"/>
                              </a:solidFill>
                              <a:latin typeface="Cambria Math" panose="02040503050406030204" pitchFamily="18" charset="0"/>
                            </a:rPr>
                            <m:t>−</m:t>
                          </m:r>
                          <m:r>
                            <a:rPr lang="it-IT" sz="1800" i="1">
                              <a:solidFill>
                                <a:srgbClr val="000000"/>
                              </a:solidFill>
                              <a:latin typeface="Cambria Math" panose="02040503050406030204" pitchFamily="18" charset="0"/>
                            </a:rPr>
                            <m:t>𝑛𝑐</m:t>
                          </m:r>
                        </m:sup>
                      </m:sSup>
                    </m:oMath>
                  </m:oMathPara>
                </a14:m>
                <a:endParaRPr lang="it-IT" dirty="0"/>
              </a:p>
            </p:txBody>
          </p:sp>
        </mc:Choice>
        <mc:Fallback xmlns="">
          <p:sp>
            <p:nvSpPr>
              <p:cNvPr id="677898" name="Object 4"/>
              <p:cNvSpPr txBox="1">
                <a:spLocks noRot="1" noChangeAspect="1" noMove="1" noResize="1" noEditPoints="1" noAdjustHandles="1" noChangeArrowheads="1" noChangeShapeType="1" noTextEdit="1"/>
              </p:cNvSpPr>
              <p:nvPr/>
            </p:nvSpPr>
            <p:spPr bwMode="auto">
              <a:xfrm>
                <a:off x="3149610" y="4497890"/>
                <a:ext cx="1881187" cy="458317"/>
              </a:xfrm>
              <a:prstGeom prst="rect">
                <a:avLst/>
              </a:prstGeom>
              <a:blipFill>
                <a:blip r:embed="rId8"/>
                <a:stretch>
                  <a:fillRect t="-20000"/>
                </a:stretch>
              </a:blipFill>
            </p:spPr>
            <p:txBody>
              <a:bodyPr/>
              <a:lstStyle/>
              <a:p>
                <a:r>
                  <a:rPr lang="it-IT">
                    <a:noFill/>
                  </a:rPr>
                  <a:t> </a:t>
                </a:r>
              </a:p>
            </p:txBody>
          </p:sp>
        </mc:Fallback>
      </mc:AlternateContent>
      <p:graphicFrame>
        <p:nvGraphicFramePr>
          <p:cNvPr id="1074184" name="Object 1"/>
          <p:cNvGraphicFramePr>
            <a:graphicFrameLocks noChangeAspect="1"/>
          </p:cNvGraphicFramePr>
          <p:nvPr/>
        </p:nvGraphicFramePr>
        <p:xfrm>
          <a:off x="1660109" y="2323678"/>
          <a:ext cx="460375" cy="392113"/>
        </p:xfrm>
        <a:graphic>
          <a:graphicData uri="http://schemas.openxmlformats.org/presentationml/2006/ole">
            <mc:AlternateContent xmlns:mc="http://schemas.openxmlformats.org/markup-compatibility/2006">
              <mc:Choice xmlns:v="urn:schemas-microsoft-com:vml" Requires="v">
                <p:oleObj name="Equazione" r:id="rId9" imgW="266400" imgH="228600" progId="Equation.3">
                  <p:embed/>
                </p:oleObj>
              </mc:Choice>
              <mc:Fallback>
                <p:oleObj name="Equazione" r:id="rId9" imgW="266400" imgH="228600" progId="Equation.3">
                  <p:embed/>
                  <p:pic>
                    <p:nvPicPr>
                      <p:cNvPr id="1074184" name="Object 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60109" y="2323678"/>
                        <a:ext cx="460375" cy="392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74185" name="Object 2"/>
          <p:cNvGraphicFramePr>
            <a:graphicFrameLocks noChangeAspect="1"/>
          </p:cNvGraphicFramePr>
          <p:nvPr/>
        </p:nvGraphicFramePr>
        <p:xfrm>
          <a:off x="1656194" y="3355880"/>
          <a:ext cx="457200" cy="392113"/>
        </p:xfrm>
        <a:graphic>
          <a:graphicData uri="http://schemas.openxmlformats.org/presentationml/2006/ole">
            <mc:AlternateContent xmlns:mc="http://schemas.openxmlformats.org/markup-compatibility/2006">
              <mc:Choice xmlns:v="urn:schemas-microsoft-com:vml" Requires="v">
                <p:oleObj name="Equazione" r:id="rId11" imgW="266400" imgH="228600" progId="Equation.3">
                  <p:embed/>
                </p:oleObj>
              </mc:Choice>
              <mc:Fallback>
                <p:oleObj name="Equazione" r:id="rId11" imgW="266400" imgH="228600" progId="Equation.3">
                  <p:embed/>
                  <p:pic>
                    <p:nvPicPr>
                      <p:cNvPr id="1074185" name="Object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656194" y="3355880"/>
                        <a:ext cx="457200" cy="392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7" name="Connettore 2 6"/>
          <p:cNvCxnSpPr>
            <a:cxnSpLocks/>
            <a:endCxn id="3120" idx="2"/>
          </p:cNvCxnSpPr>
          <p:nvPr/>
        </p:nvCxnSpPr>
        <p:spPr bwMode="auto">
          <a:xfrm>
            <a:off x="2269074" y="1891570"/>
            <a:ext cx="305275" cy="671586"/>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sp>
        <p:nvSpPr>
          <p:cNvPr id="39" name="CasellaDiTesto 38"/>
          <p:cNvSpPr txBox="1"/>
          <p:nvPr/>
        </p:nvSpPr>
        <p:spPr>
          <a:xfrm>
            <a:off x="5487869" y="1420336"/>
            <a:ext cx="2795144" cy="707886"/>
          </a:xfrm>
          <a:prstGeom prst="rect">
            <a:avLst/>
          </a:prstGeom>
          <a:noFill/>
        </p:spPr>
        <p:txBody>
          <a:bodyPr wrap="square" rtlCol="0">
            <a:spAutoFit/>
          </a:bodyPr>
          <a:lstStyle/>
          <a:p>
            <a:pPr algn="ctr" eaLnBrk="1" hangingPunct="1"/>
            <a:r>
              <a:rPr lang="it-IT" sz="2000" dirty="0" err="1">
                <a:solidFill>
                  <a:srgbClr val="3333CC"/>
                </a:solidFill>
                <a:latin typeface="Calibri" panose="020F0502020204030204" pitchFamily="34" charset="0"/>
                <a:cs typeface="Arial" pitchFamily="34" charset="0"/>
              </a:rPr>
              <a:t>Signal</a:t>
            </a:r>
            <a:endParaRPr lang="it-IT" sz="2000" dirty="0">
              <a:solidFill>
                <a:srgbClr val="3333CC"/>
              </a:solidFill>
              <a:latin typeface="Calibri" panose="020F0502020204030204" pitchFamily="34" charset="0"/>
              <a:cs typeface="Arial" pitchFamily="34" charset="0"/>
            </a:endParaRPr>
          </a:p>
          <a:p>
            <a:pPr algn="ctr" eaLnBrk="1" hangingPunct="1"/>
            <a:r>
              <a:rPr lang="it-IT" sz="2000" dirty="0" err="1">
                <a:solidFill>
                  <a:srgbClr val="3333CC"/>
                </a:solidFill>
                <a:latin typeface="Calibri" panose="020F0502020204030204" pitchFamily="34" charset="0"/>
                <a:cs typeface="Arial" pitchFamily="34" charset="0"/>
              </a:rPr>
              <a:t>reconstructions</a:t>
            </a:r>
            <a:endParaRPr lang="it-IT" sz="2000" dirty="0">
              <a:solidFill>
                <a:srgbClr val="3333CC"/>
              </a:solidFill>
              <a:latin typeface="Calibri" panose="020F0502020204030204" pitchFamily="34" charset="0"/>
              <a:cs typeface="Arial" pitchFamily="34" charset="0"/>
            </a:endParaRPr>
          </a:p>
        </p:txBody>
      </p:sp>
      <p:sp>
        <p:nvSpPr>
          <p:cNvPr id="42" name="Segnaposto contenuto 5">
            <a:extLst>
              <a:ext uri="{FF2B5EF4-FFF2-40B4-BE49-F238E27FC236}">
                <a16:creationId xmlns:a16="http://schemas.microsoft.com/office/drawing/2014/main" id="{5A58672B-8891-408A-9061-813EF472A263}"/>
              </a:ext>
            </a:extLst>
          </p:cNvPr>
          <p:cNvSpPr txBox="1">
            <a:spLocks/>
          </p:cNvSpPr>
          <p:nvPr/>
        </p:nvSpPr>
        <p:spPr bwMode="auto">
          <a:xfrm>
            <a:off x="448592" y="4475692"/>
            <a:ext cx="3835375" cy="62923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285750" indent="-285750" algn="just">
              <a:buFont typeface="Arial" panose="020B0604020202020204" pitchFamily="34" charset="0"/>
              <a:buChar char="•"/>
              <a:defRPr/>
            </a:pPr>
            <a:r>
              <a:rPr lang="en-US" sz="1700" kern="0" dirty="0">
                <a:highlight>
                  <a:srgbClr val="FFFF00"/>
                </a:highlight>
                <a:latin typeface="+mn-lt"/>
              </a:rPr>
              <a:t>Robust</a:t>
            </a:r>
            <a:r>
              <a:rPr lang="en-US" sz="1700" kern="0" dirty="0">
                <a:latin typeface="+mn-lt"/>
              </a:rPr>
              <a:t> reconstruction if: </a:t>
            </a:r>
          </a:p>
          <a:p>
            <a:pPr algn="just">
              <a:defRPr/>
            </a:pPr>
            <a:endParaRPr lang="en-US" sz="1700" kern="0" dirty="0">
              <a:latin typeface="+mn-lt"/>
            </a:endParaRPr>
          </a:p>
        </p:txBody>
      </p:sp>
    </p:spTree>
    <p:extLst>
      <p:ext uri="{BB962C8B-B14F-4D97-AF65-F5344CB8AC3E}">
        <p14:creationId xmlns:p14="http://schemas.microsoft.com/office/powerpoint/2010/main" val="21979233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 name="Titolo 1"/>
          <p:cNvSpPr>
            <a:spLocks noGrp="1"/>
          </p:cNvSpPr>
          <p:nvPr>
            <p:ph type="title"/>
          </p:nvPr>
        </p:nvSpPr>
        <p:spPr/>
        <p:txBody>
          <a:bodyPr/>
          <a:lstStyle/>
          <a:p>
            <a:pPr eaLnBrk="1" hangingPunct="1"/>
            <a:r>
              <a:rPr lang="en-US" dirty="0"/>
              <a:t>Robustness</a:t>
            </a:r>
          </a:p>
        </p:txBody>
      </p:sp>
      <p:sp>
        <p:nvSpPr>
          <p:cNvPr id="3083" name="Segnaposto numero diapositiva 3"/>
          <p:cNvSpPr txBox="1">
            <a:spLocks noGrp="1"/>
          </p:cNvSpPr>
          <p:nvPr/>
        </p:nvSpPr>
        <p:spPr bwMode="auto">
          <a:xfrm>
            <a:off x="7907338" y="152400"/>
            <a:ext cx="1192212" cy="244475"/>
          </a:xfrm>
          <a:prstGeom prst="rect">
            <a:avLst/>
          </a:prstGeom>
          <a:noFill/>
          <a:ln w="9525">
            <a:noFill/>
            <a:miter lim="800000"/>
            <a:headEnd/>
            <a:tailEnd/>
          </a:ln>
        </p:spPr>
        <p:txBody>
          <a:bodyPr wrap="none" lIns="0" tIns="0" rIns="1080000" bIns="0">
            <a:spAutoFit/>
          </a:bodyPr>
          <a:lstStyle/>
          <a:p>
            <a:pPr algn="r">
              <a:spcBef>
                <a:spcPct val="20000"/>
              </a:spcBef>
            </a:pPr>
            <a:fld id="{7C089F73-B840-4568-96A2-DF5D8E1725B1}" type="slidenum">
              <a:rPr lang="it-IT" sz="1600" b="1">
                <a:solidFill>
                  <a:srgbClr val="FF9900"/>
                </a:solidFill>
                <a:latin typeface="Arial" pitchFamily="34" charset="0"/>
              </a:rPr>
              <a:pPr algn="r">
                <a:spcBef>
                  <a:spcPct val="20000"/>
                </a:spcBef>
              </a:pPr>
              <a:t>9</a:t>
            </a:fld>
            <a:endParaRPr lang="it-IT" sz="1600" b="1">
              <a:solidFill>
                <a:srgbClr val="FF9900"/>
              </a:solidFill>
              <a:latin typeface="Arial" pitchFamily="34" charset="0"/>
            </a:endParaRPr>
          </a:p>
        </p:txBody>
      </p:sp>
      <p:sp>
        <p:nvSpPr>
          <p:cNvPr id="3084" name="CasellaDiTesto 4"/>
          <p:cNvSpPr txBox="1">
            <a:spLocks noChangeArrowheads="1"/>
          </p:cNvSpPr>
          <p:nvPr/>
        </p:nvSpPr>
        <p:spPr bwMode="auto">
          <a:xfrm>
            <a:off x="640937" y="1036964"/>
            <a:ext cx="7480934" cy="3564053"/>
          </a:xfrm>
          <a:prstGeom prst="rect">
            <a:avLst/>
          </a:prstGeom>
          <a:noFill/>
          <a:ln w="9525">
            <a:noFill/>
            <a:miter lim="800000"/>
            <a:headEnd/>
            <a:tailEnd/>
          </a:ln>
        </p:spPr>
        <p:txBody>
          <a:bodyPr>
            <a:spAutoFit/>
          </a:bodyPr>
          <a:lstStyle/>
          <a:p>
            <a:pPr marL="1698625" indent="-1698625" algn="just">
              <a:spcBef>
                <a:spcPct val="20000"/>
              </a:spcBef>
            </a:pPr>
            <a:endParaRPr lang="en-US" dirty="0">
              <a:solidFill>
                <a:srgbClr val="000000"/>
              </a:solidFill>
              <a:latin typeface="Arial" pitchFamily="34" charset="0"/>
            </a:endParaRPr>
          </a:p>
          <a:p>
            <a:pPr marL="1698625" indent="-1698625" algn="just">
              <a:spcBef>
                <a:spcPct val="20000"/>
              </a:spcBef>
            </a:pPr>
            <a:endParaRPr lang="en-US" dirty="0">
              <a:solidFill>
                <a:srgbClr val="000000"/>
              </a:solidFill>
              <a:latin typeface="Arial" pitchFamily="34" charset="0"/>
            </a:endParaRPr>
          </a:p>
          <a:p>
            <a:pPr marL="1698625" indent="-1698625" algn="just">
              <a:spcBef>
                <a:spcPct val="20000"/>
              </a:spcBef>
            </a:pPr>
            <a:endParaRPr lang="en-US"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a:p>
            <a:pPr marL="1698625" indent="-1698625" algn="just">
              <a:spcBef>
                <a:spcPct val="20000"/>
              </a:spcBef>
            </a:pPr>
            <a:endParaRPr lang="en-US" sz="2000" dirty="0">
              <a:solidFill>
                <a:srgbClr val="000000"/>
              </a:solidFill>
              <a:latin typeface="Arial" pitchFamily="34" charset="0"/>
            </a:endParaRPr>
          </a:p>
        </p:txBody>
      </p:sp>
      <p:sp>
        <p:nvSpPr>
          <p:cNvPr id="3091" name="Freccia a destra 79"/>
          <p:cNvSpPr>
            <a:spLocks noChangeArrowheads="1"/>
          </p:cNvSpPr>
          <p:nvPr/>
        </p:nvSpPr>
        <p:spPr bwMode="auto">
          <a:xfrm>
            <a:off x="3334669" y="2605460"/>
            <a:ext cx="522922" cy="1655922"/>
          </a:xfrm>
          <a:prstGeom prst="rightArrow">
            <a:avLst>
              <a:gd name="adj1" fmla="val 50000"/>
              <a:gd name="adj2" fmla="val 50000"/>
            </a:avLst>
          </a:prstGeom>
          <a:noFill/>
          <a:ln w="3175" algn="ctr">
            <a:solidFill>
              <a:schemeClr val="tx1"/>
            </a:solidFill>
            <a:round/>
            <a:headEnd/>
            <a:tailEnd/>
          </a:ln>
        </p:spPr>
        <p:txBody>
          <a:bodyPr lIns="0" tIns="0" rIns="0" bIns="0"/>
          <a:lstStyle/>
          <a:p>
            <a:pPr>
              <a:spcBef>
                <a:spcPct val="20000"/>
              </a:spcBef>
            </a:pPr>
            <a:endParaRPr lang="en-US">
              <a:solidFill>
                <a:srgbClr val="000000"/>
              </a:solidFill>
              <a:latin typeface="Arial" pitchFamily="34" charset="0"/>
            </a:endParaRPr>
          </a:p>
        </p:txBody>
      </p:sp>
      <p:grpSp>
        <p:nvGrpSpPr>
          <p:cNvPr id="2" name="Gruppo 94"/>
          <p:cNvGrpSpPr>
            <a:grpSpLocks/>
          </p:cNvGrpSpPr>
          <p:nvPr/>
        </p:nvGrpSpPr>
        <p:grpSpPr bwMode="auto">
          <a:xfrm>
            <a:off x="2168809" y="3545577"/>
            <a:ext cx="808672" cy="605790"/>
            <a:chOff x="2737328" y="4900487"/>
            <a:chExt cx="1771369" cy="1306270"/>
          </a:xfrm>
        </p:grpSpPr>
        <p:cxnSp>
          <p:nvCxnSpPr>
            <p:cNvPr id="3121" name="Connettore 1 95"/>
            <p:cNvCxnSpPr>
              <a:cxnSpLocks noChangeShapeType="1"/>
            </p:cNvCxnSpPr>
            <p:nvPr/>
          </p:nvCxnSpPr>
          <p:spPr bwMode="auto">
            <a:xfrm>
              <a:off x="2751150" y="6206756"/>
              <a:ext cx="1757547" cy="1"/>
            </a:xfrm>
            <a:prstGeom prst="line">
              <a:avLst/>
            </a:prstGeom>
            <a:noFill/>
            <a:ln w="3175" algn="ctr">
              <a:solidFill>
                <a:schemeClr val="tx1"/>
              </a:solidFill>
              <a:round/>
              <a:headEnd/>
              <a:tailEnd type="arrow" w="med" len="med"/>
            </a:ln>
          </p:spPr>
        </p:cxnSp>
        <p:cxnSp>
          <p:nvCxnSpPr>
            <p:cNvPr id="3122" name="Connettore 1 96"/>
            <p:cNvCxnSpPr>
              <a:cxnSpLocks noChangeShapeType="1"/>
            </p:cNvCxnSpPr>
            <p:nvPr/>
          </p:nvCxnSpPr>
          <p:spPr bwMode="auto">
            <a:xfrm rot="5400000" flipH="1" flipV="1">
              <a:off x="2086140" y="5551675"/>
              <a:ext cx="1304325" cy="1949"/>
            </a:xfrm>
            <a:prstGeom prst="line">
              <a:avLst/>
            </a:prstGeom>
            <a:noFill/>
            <a:ln w="3175" algn="ctr">
              <a:solidFill>
                <a:schemeClr val="tx1"/>
              </a:solidFill>
              <a:round/>
              <a:headEnd/>
              <a:tailEnd type="arrow" w="med" len="med"/>
            </a:ln>
          </p:spPr>
        </p:cxnSp>
        <p:sp>
          <p:nvSpPr>
            <p:cNvPr id="3123" name="Figura a mano libera 97"/>
            <p:cNvSpPr>
              <a:spLocks/>
            </p:cNvSpPr>
            <p:nvPr/>
          </p:nvSpPr>
          <p:spPr bwMode="auto">
            <a:xfrm>
              <a:off x="2956956" y="5603169"/>
              <a:ext cx="1413163" cy="229591"/>
            </a:xfrm>
            <a:custGeom>
              <a:avLst/>
              <a:gdLst>
                <a:gd name="T0" fmla="*/ 0 w 1413163"/>
                <a:gd name="T1" fmla="*/ 120733 h 229591"/>
                <a:gd name="T2" fmla="*/ 225631 w 1413163"/>
                <a:gd name="T3" fmla="*/ 13855 h 229591"/>
                <a:gd name="T4" fmla="*/ 415636 w 1413163"/>
                <a:gd name="T5" fmla="*/ 203861 h 229591"/>
                <a:gd name="T6" fmla="*/ 676893 w 1413163"/>
                <a:gd name="T7" fmla="*/ 168235 h 229591"/>
                <a:gd name="T8" fmla="*/ 890649 w 1413163"/>
                <a:gd name="T9" fmla="*/ 191985 h 229591"/>
                <a:gd name="T10" fmla="*/ 1128156 w 1413163"/>
                <a:gd name="T11" fmla="*/ 156359 h 229591"/>
                <a:gd name="T12" fmla="*/ 1330036 w 1413163"/>
                <a:gd name="T13" fmla="*/ 203861 h 229591"/>
                <a:gd name="T14" fmla="*/ 1413163 w 1413163"/>
                <a:gd name="T15" fmla="*/ 180110 h 229591"/>
                <a:gd name="T16" fmla="*/ 0 60000 65536"/>
                <a:gd name="T17" fmla="*/ 0 60000 65536"/>
                <a:gd name="T18" fmla="*/ 0 60000 65536"/>
                <a:gd name="T19" fmla="*/ 0 60000 65536"/>
                <a:gd name="T20" fmla="*/ 0 60000 65536"/>
                <a:gd name="T21" fmla="*/ 0 60000 65536"/>
                <a:gd name="T22" fmla="*/ 0 60000 65536"/>
                <a:gd name="T23" fmla="*/ 0 60000 65536"/>
                <a:gd name="T24" fmla="*/ 0 w 1413163"/>
                <a:gd name="T25" fmla="*/ 0 h 229591"/>
                <a:gd name="T26" fmla="*/ 1413163 w 1413163"/>
                <a:gd name="T27" fmla="*/ 229591 h 22959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13163" h="229591">
                  <a:moveTo>
                    <a:pt x="0" y="120733"/>
                  </a:moveTo>
                  <a:cubicBezTo>
                    <a:pt x="78179" y="60366"/>
                    <a:pt x="156358" y="0"/>
                    <a:pt x="225631" y="13855"/>
                  </a:cubicBezTo>
                  <a:cubicBezTo>
                    <a:pt x="294904" y="27710"/>
                    <a:pt x="340426" y="178131"/>
                    <a:pt x="415636" y="203861"/>
                  </a:cubicBezTo>
                  <a:cubicBezTo>
                    <a:pt x="490846" y="229591"/>
                    <a:pt x="597724" y="170214"/>
                    <a:pt x="676893" y="168235"/>
                  </a:cubicBezTo>
                  <a:cubicBezTo>
                    <a:pt x="756062" y="166256"/>
                    <a:pt x="815439" y="193964"/>
                    <a:pt x="890649" y="191985"/>
                  </a:cubicBezTo>
                  <a:cubicBezTo>
                    <a:pt x="965859" y="190006"/>
                    <a:pt x="1054925" y="154380"/>
                    <a:pt x="1128156" y="156359"/>
                  </a:cubicBezTo>
                  <a:cubicBezTo>
                    <a:pt x="1201387" y="158338"/>
                    <a:pt x="1282535" y="199903"/>
                    <a:pt x="1330036" y="203861"/>
                  </a:cubicBezTo>
                  <a:cubicBezTo>
                    <a:pt x="1377537" y="207819"/>
                    <a:pt x="1395350" y="193964"/>
                    <a:pt x="1413163" y="180110"/>
                  </a:cubicBezTo>
                </a:path>
              </a:pathLst>
            </a:custGeom>
            <a:noFill/>
            <a:ln w="3175" cap="flat" cmpd="sng" algn="ctr">
              <a:solidFill>
                <a:schemeClr val="tx1"/>
              </a:solidFill>
              <a:prstDash val="solid"/>
              <a:round/>
              <a:headEnd type="none" w="med" len="med"/>
              <a:tailEnd type="none" w="med" len="med"/>
            </a:ln>
          </p:spPr>
          <p:txBody>
            <a:bodyPr anchor="ctr"/>
            <a:lstStyle/>
            <a:p>
              <a:pPr eaLnBrk="1" hangingPunct="1"/>
              <a:endParaRPr lang="en-US">
                <a:solidFill>
                  <a:srgbClr val="000000"/>
                </a:solidFill>
                <a:latin typeface="Arial" pitchFamily="34" charset="0"/>
              </a:endParaRPr>
            </a:p>
          </p:txBody>
        </p:sp>
      </p:grpSp>
      <p:sp>
        <p:nvSpPr>
          <p:cNvPr id="3098" name="CasellaDiTesto 99"/>
          <p:cNvSpPr txBox="1">
            <a:spLocks noChangeArrowheads="1"/>
          </p:cNvSpPr>
          <p:nvPr/>
        </p:nvSpPr>
        <p:spPr bwMode="auto">
          <a:xfrm>
            <a:off x="2954621" y="3947057"/>
            <a:ext cx="215742" cy="290036"/>
          </a:xfrm>
          <a:prstGeom prst="rect">
            <a:avLst/>
          </a:prstGeom>
          <a:noFill/>
          <a:ln w="9525">
            <a:noFill/>
            <a:miter lim="800000"/>
            <a:headEnd/>
            <a:tailEnd/>
          </a:ln>
        </p:spPr>
        <p:txBody>
          <a:bodyPr>
            <a:spAutoFit/>
          </a:bodyPr>
          <a:lstStyle/>
          <a:p>
            <a:pPr algn="ctr">
              <a:spcBef>
                <a:spcPct val="20000"/>
              </a:spcBef>
            </a:pPr>
            <a:r>
              <a:rPr lang="en-US" sz="1500">
                <a:solidFill>
                  <a:srgbClr val="000000"/>
                </a:solidFill>
                <a:latin typeface="Arial" pitchFamily="34" charset="0"/>
              </a:rPr>
              <a:t>t</a:t>
            </a:r>
            <a:endParaRPr lang="en-US" sz="1500" baseline="-25000">
              <a:solidFill>
                <a:srgbClr val="000000"/>
              </a:solidFill>
              <a:latin typeface="Arial" pitchFamily="34" charset="0"/>
            </a:endParaRPr>
          </a:p>
        </p:txBody>
      </p:sp>
      <p:grpSp>
        <p:nvGrpSpPr>
          <p:cNvPr id="3" name="Gruppo 106"/>
          <p:cNvGrpSpPr>
            <a:grpSpLocks/>
          </p:cNvGrpSpPr>
          <p:nvPr/>
        </p:nvGrpSpPr>
        <p:grpSpPr bwMode="auto">
          <a:xfrm>
            <a:off x="2160236" y="2499732"/>
            <a:ext cx="778669" cy="650082"/>
            <a:chOff x="2739303" y="3190504"/>
            <a:chExt cx="1771369" cy="1379478"/>
          </a:xfrm>
        </p:grpSpPr>
        <p:cxnSp>
          <p:nvCxnSpPr>
            <p:cNvPr id="3117" name="Connettore 1 100"/>
            <p:cNvCxnSpPr>
              <a:cxnSpLocks noChangeShapeType="1"/>
            </p:cNvCxnSpPr>
            <p:nvPr/>
          </p:nvCxnSpPr>
          <p:spPr bwMode="auto">
            <a:xfrm>
              <a:off x="2753125" y="4569980"/>
              <a:ext cx="1757547" cy="2"/>
            </a:xfrm>
            <a:prstGeom prst="line">
              <a:avLst/>
            </a:prstGeom>
            <a:noFill/>
            <a:ln w="3175" algn="ctr">
              <a:solidFill>
                <a:schemeClr val="tx1"/>
              </a:solidFill>
              <a:round/>
              <a:headEnd/>
              <a:tailEnd type="arrow" w="med" len="med"/>
            </a:ln>
          </p:spPr>
        </p:cxnSp>
        <p:cxnSp>
          <p:nvCxnSpPr>
            <p:cNvPr id="3118" name="Connettore 1 101"/>
            <p:cNvCxnSpPr>
              <a:cxnSpLocks noChangeShapeType="1"/>
            </p:cNvCxnSpPr>
            <p:nvPr/>
          </p:nvCxnSpPr>
          <p:spPr bwMode="auto">
            <a:xfrm rot="5400000" flipH="1" flipV="1">
              <a:off x="2088116" y="3914899"/>
              <a:ext cx="1304324" cy="1950"/>
            </a:xfrm>
            <a:prstGeom prst="line">
              <a:avLst/>
            </a:prstGeom>
            <a:noFill/>
            <a:ln w="3175" algn="ctr">
              <a:solidFill>
                <a:schemeClr val="tx1"/>
              </a:solidFill>
              <a:round/>
              <a:headEnd/>
              <a:tailEnd type="arrow" w="med" len="med"/>
            </a:ln>
          </p:spPr>
        </p:cxnSp>
        <p:sp>
          <p:nvSpPr>
            <p:cNvPr id="3119" name="Figura a mano libera 102"/>
            <p:cNvSpPr>
              <a:spLocks/>
            </p:cNvSpPr>
            <p:nvPr/>
          </p:nvSpPr>
          <p:spPr bwMode="auto">
            <a:xfrm>
              <a:off x="2954981" y="3297341"/>
              <a:ext cx="1211283" cy="880753"/>
            </a:xfrm>
            <a:custGeom>
              <a:avLst/>
              <a:gdLst>
                <a:gd name="T0" fmla="*/ 0 w 1211283"/>
                <a:gd name="T1" fmla="*/ 880753 h 880753"/>
                <a:gd name="T2" fmla="*/ 166254 w 1211283"/>
                <a:gd name="T3" fmla="*/ 73231 h 880753"/>
                <a:gd name="T4" fmla="*/ 463138 w 1211283"/>
                <a:gd name="T5" fmla="*/ 441366 h 880753"/>
                <a:gd name="T6" fmla="*/ 866899 w 1211283"/>
                <a:gd name="T7" fmla="*/ 476992 h 880753"/>
                <a:gd name="T8" fmla="*/ 1211283 w 1211283"/>
                <a:gd name="T9" fmla="*/ 690748 h 880753"/>
                <a:gd name="T10" fmla="*/ 1211283 w 1211283"/>
                <a:gd name="T11" fmla="*/ 690748 h 880753"/>
                <a:gd name="T12" fmla="*/ 0 60000 65536"/>
                <a:gd name="T13" fmla="*/ 0 60000 65536"/>
                <a:gd name="T14" fmla="*/ 0 60000 65536"/>
                <a:gd name="T15" fmla="*/ 0 60000 65536"/>
                <a:gd name="T16" fmla="*/ 0 60000 65536"/>
                <a:gd name="T17" fmla="*/ 0 60000 65536"/>
                <a:gd name="T18" fmla="*/ 0 w 1211283"/>
                <a:gd name="T19" fmla="*/ 0 h 880753"/>
                <a:gd name="T20" fmla="*/ 1211283 w 1211283"/>
                <a:gd name="T21" fmla="*/ 880753 h 880753"/>
              </a:gdLst>
              <a:ahLst/>
              <a:cxnLst>
                <a:cxn ang="T12">
                  <a:pos x="T0" y="T1"/>
                </a:cxn>
                <a:cxn ang="T13">
                  <a:pos x="T2" y="T3"/>
                </a:cxn>
                <a:cxn ang="T14">
                  <a:pos x="T4" y="T5"/>
                </a:cxn>
                <a:cxn ang="T15">
                  <a:pos x="T6" y="T7"/>
                </a:cxn>
                <a:cxn ang="T16">
                  <a:pos x="T8" y="T9"/>
                </a:cxn>
                <a:cxn ang="T17">
                  <a:pos x="T10" y="T11"/>
                </a:cxn>
              </a:cxnLst>
              <a:rect l="T18" t="T19" r="T20" b="T21"/>
              <a:pathLst>
                <a:path w="1211283" h="880753">
                  <a:moveTo>
                    <a:pt x="0" y="880753"/>
                  </a:moveTo>
                  <a:cubicBezTo>
                    <a:pt x="44532" y="513607"/>
                    <a:pt x="89064" y="146462"/>
                    <a:pt x="166254" y="73231"/>
                  </a:cubicBezTo>
                  <a:cubicBezTo>
                    <a:pt x="243444" y="0"/>
                    <a:pt x="346364" y="374073"/>
                    <a:pt x="463138" y="441366"/>
                  </a:cubicBezTo>
                  <a:cubicBezTo>
                    <a:pt x="579912" y="508659"/>
                    <a:pt x="742208" y="435428"/>
                    <a:pt x="866899" y="476992"/>
                  </a:cubicBezTo>
                  <a:cubicBezTo>
                    <a:pt x="991590" y="518556"/>
                    <a:pt x="1211283" y="690748"/>
                    <a:pt x="1211283" y="690748"/>
                  </a:cubicBezTo>
                </a:path>
              </a:pathLst>
            </a:custGeom>
            <a:noFill/>
            <a:ln w="3175" cap="flat" cmpd="sng" algn="ctr">
              <a:solidFill>
                <a:schemeClr val="tx1"/>
              </a:solidFill>
              <a:prstDash val="solid"/>
              <a:round/>
              <a:headEnd type="none" w="med" len="med"/>
              <a:tailEnd type="none" w="med" len="med"/>
            </a:ln>
          </p:spPr>
          <p:txBody>
            <a:bodyPr anchor="ctr"/>
            <a:lstStyle/>
            <a:p>
              <a:pPr eaLnBrk="1" hangingPunct="1"/>
              <a:endParaRPr lang="en-US">
                <a:solidFill>
                  <a:srgbClr val="000000"/>
                </a:solidFill>
                <a:latin typeface="Arial" pitchFamily="34" charset="0"/>
              </a:endParaRPr>
            </a:p>
          </p:txBody>
        </p:sp>
        <p:sp>
          <p:nvSpPr>
            <p:cNvPr id="3120" name="Figura a mano libera 103"/>
            <p:cNvSpPr>
              <a:spLocks/>
            </p:cNvSpPr>
            <p:nvPr/>
          </p:nvSpPr>
          <p:spPr bwMode="auto">
            <a:xfrm>
              <a:off x="3336967" y="3190504"/>
              <a:ext cx="451264" cy="585848"/>
            </a:xfrm>
            <a:custGeom>
              <a:avLst/>
              <a:gdLst>
                <a:gd name="T0" fmla="*/ 0 w 451263"/>
                <a:gd name="T1" fmla="*/ 431467 h 585849"/>
                <a:gd name="T2" fmla="*/ 154379 w 451263"/>
                <a:gd name="T3" fmla="*/ 383966 h 585849"/>
                <a:gd name="T4" fmla="*/ 344388 w 451263"/>
                <a:gd name="T5" fmla="*/ 134587 h 585849"/>
                <a:gd name="T6" fmla="*/ 391889 w 451263"/>
                <a:gd name="T7" fmla="*/ 75210 h 585849"/>
                <a:gd name="T8" fmla="*/ 451266 w 451263"/>
                <a:gd name="T9" fmla="*/ 585846 h 585849"/>
                <a:gd name="T10" fmla="*/ 0 60000 65536"/>
                <a:gd name="T11" fmla="*/ 0 60000 65536"/>
                <a:gd name="T12" fmla="*/ 0 60000 65536"/>
                <a:gd name="T13" fmla="*/ 0 60000 65536"/>
                <a:gd name="T14" fmla="*/ 0 60000 65536"/>
                <a:gd name="T15" fmla="*/ 0 w 451263"/>
                <a:gd name="T16" fmla="*/ 0 h 585849"/>
                <a:gd name="T17" fmla="*/ 451263 w 451263"/>
                <a:gd name="T18" fmla="*/ 585849 h 585849"/>
              </a:gdLst>
              <a:ahLst/>
              <a:cxnLst>
                <a:cxn ang="T10">
                  <a:pos x="T0" y="T1"/>
                </a:cxn>
                <a:cxn ang="T11">
                  <a:pos x="T2" y="T3"/>
                </a:cxn>
                <a:cxn ang="T12">
                  <a:pos x="T4" y="T5"/>
                </a:cxn>
                <a:cxn ang="T13">
                  <a:pos x="T6" y="T7"/>
                </a:cxn>
                <a:cxn ang="T14">
                  <a:pos x="T8" y="T9"/>
                </a:cxn>
              </a:cxnLst>
              <a:rect l="T15" t="T16" r="T17" b="T18"/>
              <a:pathLst>
                <a:path w="451263" h="585849">
                  <a:moveTo>
                    <a:pt x="0" y="431470"/>
                  </a:moveTo>
                  <a:cubicBezTo>
                    <a:pt x="48491" y="432460"/>
                    <a:pt x="96982" y="433450"/>
                    <a:pt x="154379" y="383969"/>
                  </a:cubicBezTo>
                  <a:cubicBezTo>
                    <a:pt x="211777" y="334489"/>
                    <a:pt x="304801" y="186047"/>
                    <a:pt x="344385" y="134587"/>
                  </a:cubicBezTo>
                  <a:cubicBezTo>
                    <a:pt x="383969" y="83127"/>
                    <a:pt x="374073" y="0"/>
                    <a:pt x="391886" y="75210"/>
                  </a:cubicBezTo>
                  <a:cubicBezTo>
                    <a:pt x="409699" y="150420"/>
                    <a:pt x="430481" y="368134"/>
                    <a:pt x="451263" y="585849"/>
                  </a:cubicBezTo>
                </a:path>
              </a:pathLst>
            </a:custGeom>
            <a:noFill/>
            <a:ln w="3175" cap="flat" cmpd="sng" algn="ctr">
              <a:solidFill>
                <a:srgbClr val="FF0000"/>
              </a:solidFill>
              <a:prstDash val="solid"/>
              <a:round/>
              <a:headEnd type="none" w="med" len="med"/>
              <a:tailEnd type="none" w="med" len="med"/>
            </a:ln>
          </p:spPr>
          <p:txBody>
            <a:bodyPr anchor="ctr"/>
            <a:lstStyle/>
            <a:p>
              <a:pPr eaLnBrk="1" hangingPunct="1"/>
              <a:endParaRPr lang="en-US">
                <a:solidFill>
                  <a:srgbClr val="000000"/>
                </a:solidFill>
                <a:latin typeface="Arial" pitchFamily="34" charset="0"/>
              </a:endParaRPr>
            </a:p>
          </p:txBody>
        </p:sp>
      </p:grpSp>
      <p:sp>
        <p:nvSpPr>
          <p:cNvPr id="3100" name="CasellaDiTesto 108"/>
          <p:cNvSpPr txBox="1">
            <a:spLocks noChangeArrowheads="1"/>
          </p:cNvSpPr>
          <p:nvPr/>
        </p:nvSpPr>
        <p:spPr bwMode="auto">
          <a:xfrm>
            <a:off x="2911759" y="2942645"/>
            <a:ext cx="215742" cy="290037"/>
          </a:xfrm>
          <a:prstGeom prst="rect">
            <a:avLst/>
          </a:prstGeom>
          <a:noFill/>
          <a:ln w="9525">
            <a:noFill/>
            <a:miter lim="800000"/>
            <a:headEnd/>
            <a:tailEnd/>
          </a:ln>
        </p:spPr>
        <p:txBody>
          <a:bodyPr>
            <a:spAutoFit/>
          </a:bodyPr>
          <a:lstStyle/>
          <a:p>
            <a:pPr algn="ctr">
              <a:spcBef>
                <a:spcPct val="20000"/>
              </a:spcBef>
            </a:pPr>
            <a:r>
              <a:rPr lang="en-US" sz="1500">
                <a:solidFill>
                  <a:srgbClr val="000000"/>
                </a:solidFill>
                <a:latin typeface="Arial" pitchFamily="34" charset="0"/>
              </a:rPr>
              <a:t>t</a:t>
            </a:r>
            <a:endParaRPr lang="en-US" sz="1500" baseline="-25000">
              <a:solidFill>
                <a:srgbClr val="000000"/>
              </a:solidFill>
              <a:latin typeface="Arial" pitchFamily="34" charset="0"/>
            </a:endParaRPr>
          </a:p>
        </p:txBody>
      </p:sp>
      <p:sp>
        <p:nvSpPr>
          <p:cNvPr id="3101" name="Freccia a destra 109"/>
          <p:cNvSpPr>
            <a:spLocks noChangeArrowheads="1"/>
          </p:cNvSpPr>
          <p:nvPr/>
        </p:nvSpPr>
        <p:spPr bwMode="auto">
          <a:xfrm>
            <a:off x="5352063" y="2614032"/>
            <a:ext cx="524352" cy="1657350"/>
          </a:xfrm>
          <a:prstGeom prst="rightArrow">
            <a:avLst>
              <a:gd name="adj1" fmla="val 50000"/>
              <a:gd name="adj2" fmla="val 50000"/>
            </a:avLst>
          </a:prstGeom>
          <a:noFill/>
          <a:ln w="3175" algn="ctr">
            <a:solidFill>
              <a:schemeClr val="tx1"/>
            </a:solidFill>
            <a:round/>
            <a:headEnd/>
            <a:tailEnd/>
          </a:ln>
        </p:spPr>
        <p:txBody>
          <a:bodyPr lIns="0" tIns="0" rIns="0" bIns="0"/>
          <a:lstStyle/>
          <a:p>
            <a:pPr>
              <a:spcBef>
                <a:spcPct val="20000"/>
              </a:spcBef>
            </a:pPr>
            <a:endParaRPr lang="en-US">
              <a:solidFill>
                <a:srgbClr val="000000"/>
              </a:solidFill>
              <a:latin typeface="Arial" pitchFamily="34" charset="0"/>
            </a:endParaRPr>
          </a:p>
        </p:txBody>
      </p:sp>
      <p:grpSp>
        <p:nvGrpSpPr>
          <p:cNvPr id="4" name="Gruppo 93"/>
          <p:cNvGrpSpPr>
            <a:grpSpLocks/>
          </p:cNvGrpSpPr>
          <p:nvPr/>
        </p:nvGrpSpPr>
        <p:grpSpPr bwMode="auto">
          <a:xfrm>
            <a:off x="6217886" y="2539737"/>
            <a:ext cx="800100" cy="585788"/>
            <a:chOff x="174139" y="1945597"/>
            <a:chExt cx="1771369" cy="1306270"/>
          </a:xfrm>
        </p:grpSpPr>
        <p:cxnSp>
          <p:nvCxnSpPr>
            <p:cNvPr id="3114" name="Connettore 1 111"/>
            <p:cNvCxnSpPr>
              <a:cxnSpLocks noChangeShapeType="1"/>
            </p:cNvCxnSpPr>
            <p:nvPr/>
          </p:nvCxnSpPr>
          <p:spPr bwMode="auto">
            <a:xfrm>
              <a:off x="187961" y="3251866"/>
              <a:ext cx="1757547" cy="1"/>
            </a:xfrm>
            <a:prstGeom prst="line">
              <a:avLst/>
            </a:prstGeom>
            <a:noFill/>
            <a:ln w="3175" algn="ctr">
              <a:solidFill>
                <a:schemeClr val="tx1"/>
              </a:solidFill>
              <a:round/>
              <a:headEnd/>
              <a:tailEnd type="arrow" w="med" len="med"/>
            </a:ln>
          </p:spPr>
        </p:cxnSp>
        <p:cxnSp>
          <p:nvCxnSpPr>
            <p:cNvPr id="3115" name="Connettore 1 112"/>
            <p:cNvCxnSpPr>
              <a:cxnSpLocks noChangeShapeType="1"/>
            </p:cNvCxnSpPr>
            <p:nvPr/>
          </p:nvCxnSpPr>
          <p:spPr bwMode="auto">
            <a:xfrm rot="5400000" flipH="1" flipV="1">
              <a:off x="-477049" y="2596785"/>
              <a:ext cx="1304325" cy="1949"/>
            </a:xfrm>
            <a:prstGeom prst="line">
              <a:avLst/>
            </a:prstGeom>
            <a:noFill/>
            <a:ln w="3175" algn="ctr">
              <a:solidFill>
                <a:schemeClr val="tx1"/>
              </a:solidFill>
              <a:round/>
              <a:headEnd/>
              <a:tailEnd type="arrow" w="med" len="med"/>
            </a:ln>
          </p:spPr>
        </p:cxnSp>
        <p:sp>
          <p:nvSpPr>
            <p:cNvPr id="3116" name="Figura a mano libera 113"/>
            <p:cNvSpPr>
              <a:spLocks/>
            </p:cNvSpPr>
            <p:nvPr/>
          </p:nvSpPr>
          <p:spPr bwMode="auto">
            <a:xfrm>
              <a:off x="377942" y="1979225"/>
              <a:ext cx="1211283" cy="880753"/>
            </a:xfrm>
            <a:custGeom>
              <a:avLst/>
              <a:gdLst>
                <a:gd name="T0" fmla="*/ 0 w 1211283"/>
                <a:gd name="T1" fmla="*/ 880753 h 880753"/>
                <a:gd name="T2" fmla="*/ 166254 w 1211283"/>
                <a:gd name="T3" fmla="*/ 73231 h 880753"/>
                <a:gd name="T4" fmla="*/ 463138 w 1211283"/>
                <a:gd name="T5" fmla="*/ 441366 h 880753"/>
                <a:gd name="T6" fmla="*/ 866899 w 1211283"/>
                <a:gd name="T7" fmla="*/ 476992 h 880753"/>
                <a:gd name="T8" fmla="*/ 1211283 w 1211283"/>
                <a:gd name="T9" fmla="*/ 690748 h 880753"/>
                <a:gd name="T10" fmla="*/ 1211283 w 1211283"/>
                <a:gd name="T11" fmla="*/ 690748 h 880753"/>
                <a:gd name="T12" fmla="*/ 0 60000 65536"/>
                <a:gd name="T13" fmla="*/ 0 60000 65536"/>
                <a:gd name="T14" fmla="*/ 0 60000 65536"/>
                <a:gd name="T15" fmla="*/ 0 60000 65536"/>
                <a:gd name="T16" fmla="*/ 0 60000 65536"/>
                <a:gd name="T17" fmla="*/ 0 60000 65536"/>
                <a:gd name="T18" fmla="*/ 0 w 1211283"/>
                <a:gd name="T19" fmla="*/ 0 h 880753"/>
                <a:gd name="T20" fmla="*/ 1211283 w 1211283"/>
                <a:gd name="T21" fmla="*/ 880753 h 880753"/>
              </a:gdLst>
              <a:ahLst/>
              <a:cxnLst>
                <a:cxn ang="T12">
                  <a:pos x="T0" y="T1"/>
                </a:cxn>
                <a:cxn ang="T13">
                  <a:pos x="T2" y="T3"/>
                </a:cxn>
                <a:cxn ang="T14">
                  <a:pos x="T4" y="T5"/>
                </a:cxn>
                <a:cxn ang="T15">
                  <a:pos x="T6" y="T7"/>
                </a:cxn>
                <a:cxn ang="T16">
                  <a:pos x="T8" y="T9"/>
                </a:cxn>
                <a:cxn ang="T17">
                  <a:pos x="T10" y="T11"/>
                </a:cxn>
              </a:cxnLst>
              <a:rect l="T18" t="T19" r="T20" b="T21"/>
              <a:pathLst>
                <a:path w="1211283" h="880753">
                  <a:moveTo>
                    <a:pt x="0" y="880753"/>
                  </a:moveTo>
                  <a:cubicBezTo>
                    <a:pt x="44532" y="513607"/>
                    <a:pt x="89064" y="146462"/>
                    <a:pt x="166254" y="73231"/>
                  </a:cubicBezTo>
                  <a:cubicBezTo>
                    <a:pt x="243444" y="0"/>
                    <a:pt x="346364" y="374073"/>
                    <a:pt x="463138" y="441366"/>
                  </a:cubicBezTo>
                  <a:cubicBezTo>
                    <a:pt x="579912" y="508659"/>
                    <a:pt x="742208" y="435428"/>
                    <a:pt x="866899" y="476992"/>
                  </a:cubicBezTo>
                  <a:cubicBezTo>
                    <a:pt x="991590" y="518556"/>
                    <a:pt x="1211283" y="690748"/>
                    <a:pt x="1211283" y="690748"/>
                  </a:cubicBezTo>
                </a:path>
              </a:pathLst>
            </a:custGeom>
            <a:noFill/>
            <a:ln w="3175" cap="flat" cmpd="sng" algn="ctr">
              <a:solidFill>
                <a:schemeClr val="tx1"/>
              </a:solidFill>
              <a:prstDash val="solid"/>
              <a:round/>
              <a:headEnd type="none" w="med" len="med"/>
              <a:tailEnd type="none" w="med" len="med"/>
            </a:ln>
          </p:spPr>
          <p:txBody>
            <a:bodyPr anchor="ctr"/>
            <a:lstStyle/>
            <a:p>
              <a:pPr eaLnBrk="1" hangingPunct="1"/>
              <a:endParaRPr lang="en-US">
                <a:solidFill>
                  <a:srgbClr val="000000"/>
                </a:solidFill>
                <a:latin typeface="Arial" pitchFamily="34" charset="0"/>
              </a:endParaRPr>
            </a:p>
          </p:txBody>
        </p:sp>
      </p:grpSp>
      <p:sp>
        <p:nvSpPr>
          <p:cNvPr id="3103" name="CasellaDiTesto 115"/>
          <p:cNvSpPr txBox="1">
            <a:spLocks noChangeArrowheads="1"/>
          </p:cNvSpPr>
          <p:nvPr/>
        </p:nvSpPr>
        <p:spPr bwMode="auto">
          <a:xfrm>
            <a:off x="6992268" y="2929787"/>
            <a:ext cx="215742" cy="290036"/>
          </a:xfrm>
          <a:prstGeom prst="rect">
            <a:avLst/>
          </a:prstGeom>
          <a:noFill/>
          <a:ln w="9525">
            <a:noFill/>
            <a:miter lim="800000"/>
            <a:headEnd/>
            <a:tailEnd/>
          </a:ln>
        </p:spPr>
        <p:txBody>
          <a:bodyPr>
            <a:spAutoFit/>
          </a:bodyPr>
          <a:lstStyle/>
          <a:p>
            <a:pPr algn="ctr">
              <a:spcBef>
                <a:spcPct val="20000"/>
              </a:spcBef>
            </a:pPr>
            <a:r>
              <a:rPr lang="en-US" sz="1500">
                <a:solidFill>
                  <a:srgbClr val="000000"/>
                </a:solidFill>
                <a:latin typeface="Arial" pitchFamily="34" charset="0"/>
              </a:rPr>
              <a:t>t</a:t>
            </a:r>
            <a:endParaRPr lang="en-US" sz="1500" baseline="-25000">
              <a:solidFill>
                <a:srgbClr val="000000"/>
              </a:solidFill>
              <a:latin typeface="Arial" pitchFamily="34" charset="0"/>
            </a:endParaRPr>
          </a:p>
        </p:txBody>
      </p:sp>
      <p:grpSp>
        <p:nvGrpSpPr>
          <p:cNvPr id="5" name="Gruppo 116"/>
          <p:cNvGrpSpPr>
            <a:grpSpLocks/>
          </p:cNvGrpSpPr>
          <p:nvPr/>
        </p:nvGrpSpPr>
        <p:grpSpPr bwMode="auto">
          <a:xfrm>
            <a:off x="6207885" y="3532719"/>
            <a:ext cx="808672" cy="605790"/>
            <a:chOff x="2737328" y="4900487"/>
            <a:chExt cx="1771369" cy="1306270"/>
          </a:xfrm>
        </p:grpSpPr>
        <p:cxnSp>
          <p:nvCxnSpPr>
            <p:cNvPr id="3111" name="Connettore 1 117"/>
            <p:cNvCxnSpPr>
              <a:cxnSpLocks noChangeShapeType="1"/>
            </p:cNvCxnSpPr>
            <p:nvPr/>
          </p:nvCxnSpPr>
          <p:spPr bwMode="auto">
            <a:xfrm>
              <a:off x="2751150" y="6206756"/>
              <a:ext cx="1757547" cy="1"/>
            </a:xfrm>
            <a:prstGeom prst="line">
              <a:avLst/>
            </a:prstGeom>
            <a:noFill/>
            <a:ln w="3175" algn="ctr">
              <a:solidFill>
                <a:schemeClr val="tx1"/>
              </a:solidFill>
              <a:round/>
              <a:headEnd/>
              <a:tailEnd type="arrow" w="med" len="med"/>
            </a:ln>
          </p:spPr>
        </p:cxnSp>
        <p:cxnSp>
          <p:nvCxnSpPr>
            <p:cNvPr id="3112" name="Connettore 1 118"/>
            <p:cNvCxnSpPr>
              <a:cxnSpLocks noChangeShapeType="1"/>
            </p:cNvCxnSpPr>
            <p:nvPr/>
          </p:nvCxnSpPr>
          <p:spPr bwMode="auto">
            <a:xfrm rot="5400000" flipH="1" flipV="1">
              <a:off x="2086140" y="5551675"/>
              <a:ext cx="1304325" cy="1949"/>
            </a:xfrm>
            <a:prstGeom prst="line">
              <a:avLst/>
            </a:prstGeom>
            <a:noFill/>
            <a:ln w="3175" algn="ctr">
              <a:solidFill>
                <a:schemeClr val="tx1"/>
              </a:solidFill>
              <a:round/>
              <a:headEnd/>
              <a:tailEnd type="arrow" w="med" len="med"/>
            </a:ln>
          </p:spPr>
        </p:cxnSp>
        <p:sp>
          <p:nvSpPr>
            <p:cNvPr id="3113" name="Figura a mano libera 119"/>
            <p:cNvSpPr>
              <a:spLocks/>
            </p:cNvSpPr>
            <p:nvPr/>
          </p:nvSpPr>
          <p:spPr bwMode="auto">
            <a:xfrm>
              <a:off x="2956956" y="5603169"/>
              <a:ext cx="1413163" cy="229591"/>
            </a:xfrm>
            <a:custGeom>
              <a:avLst/>
              <a:gdLst>
                <a:gd name="T0" fmla="*/ 0 w 1413163"/>
                <a:gd name="T1" fmla="*/ 120733 h 229591"/>
                <a:gd name="T2" fmla="*/ 225631 w 1413163"/>
                <a:gd name="T3" fmla="*/ 13855 h 229591"/>
                <a:gd name="T4" fmla="*/ 415636 w 1413163"/>
                <a:gd name="T5" fmla="*/ 203861 h 229591"/>
                <a:gd name="T6" fmla="*/ 676893 w 1413163"/>
                <a:gd name="T7" fmla="*/ 168235 h 229591"/>
                <a:gd name="T8" fmla="*/ 890649 w 1413163"/>
                <a:gd name="T9" fmla="*/ 191985 h 229591"/>
                <a:gd name="T10" fmla="*/ 1128156 w 1413163"/>
                <a:gd name="T11" fmla="*/ 156359 h 229591"/>
                <a:gd name="T12" fmla="*/ 1330036 w 1413163"/>
                <a:gd name="T13" fmla="*/ 203861 h 229591"/>
                <a:gd name="T14" fmla="*/ 1413163 w 1413163"/>
                <a:gd name="T15" fmla="*/ 180110 h 229591"/>
                <a:gd name="T16" fmla="*/ 0 60000 65536"/>
                <a:gd name="T17" fmla="*/ 0 60000 65536"/>
                <a:gd name="T18" fmla="*/ 0 60000 65536"/>
                <a:gd name="T19" fmla="*/ 0 60000 65536"/>
                <a:gd name="T20" fmla="*/ 0 60000 65536"/>
                <a:gd name="T21" fmla="*/ 0 60000 65536"/>
                <a:gd name="T22" fmla="*/ 0 60000 65536"/>
                <a:gd name="T23" fmla="*/ 0 60000 65536"/>
                <a:gd name="T24" fmla="*/ 0 w 1413163"/>
                <a:gd name="T25" fmla="*/ 0 h 229591"/>
                <a:gd name="T26" fmla="*/ 1413163 w 1413163"/>
                <a:gd name="T27" fmla="*/ 229591 h 22959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13163" h="229591">
                  <a:moveTo>
                    <a:pt x="0" y="120733"/>
                  </a:moveTo>
                  <a:cubicBezTo>
                    <a:pt x="78179" y="60366"/>
                    <a:pt x="156358" y="0"/>
                    <a:pt x="225631" y="13855"/>
                  </a:cubicBezTo>
                  <a:cubicBezTo>
                    <a:pt x="294904" y="27710"/>
                    <a:pt x="340426" y="178131"/>
                    <a:pt x="415636" y="203861"/>
                  </a:cubicBezTo>
                  <a:cubicBezTo>
                    <a:pt x="490846" y="229591"/>
                    <a:pt x="597724" y="170214"/>
                    <a:pt x="676893" y="168235"/>
                  </a:cubicBezTo>
                  <a:cubicBezTo>
                    <a:pt x="756062" y="166256"/>
                    <a:pt x="815439" y="193964"/>
                    <a:pt x="890649" y="191985"/>
                  </a:cubicBezTo>
                  <a:cubicBezTo>
                    <a:pt x="965859" y="190006"/>
                    <a:pt x="1054925" y="154380"/>
                    <a:pt x="1128156" y="156359"/>
                  </a:cubicBezTo>
                  <a:cubicBezTo>
                    <a:pt x="1201387" y="158338"/>
                    <a:pt x="1282535" y="199903"/>
                    <a:pt x="1330036" y="203861"/>
                  </a:cubicBezTo>
                  <a:cubicBezTo>
                    <a:pt x="1377537" y="207819"/>
                    <a:pt x="1395350" y="193964"/>
                    <a:pt x="1413163" y="180110"/>
                  </a:cubicBezTo>
                </a:path>
              </a:pathLst>
            </a:custGeom>
            <a:noFill/>
            <a:ln w="3175" cap="flat" cmpd="sng" algn="ctr">
              <a:solidFill>
                <a:schemeClr val="tx1"/>
              </a:solidFill>
              <a:prstDash val="solid"/>
              <a:round/>
              <a:headEnd type="none" w="med" len="med"/>
              <a:tailEnd type="none" w="med" len="med"/>
            </a:ln>
          </p:spPr>
          <p:txBody>
            <a:bodyPr anchor="ctr"/>
            <a:lstStyle/>
            <a:p>
              <a:pPr eaLnBrk="1" hangingPunct="1"/>
              <a:endParaRPr lang="en-US">
                <a:solidFill>
                  <a:srgbClr val="000000"/>
                </a:solidFill>
                <a:latin typeface="Arial" pitchFamily="34" charset="0"/>
              </a:endParaRPr>
            </a:p>
          </p:txBody>
        </p:sp>
      </p:grpSp>
      <p:sp>
        <p:nvSpPr>
          <p:cNvPr id="3105" name="CasellaDiTesto 121"/>
          <p:cNvSpPr txBox="1">
            <a:spLocks noChangeArrowheads="1"/>
          </p:cNvSpPr>
          <p:nvPr/>
        </p:nvSpPr>
        <p:spPr bwMode="auto">
          <a:xfrm>
            <a:off x="6992268" y="3934197"/>
            <a:ext cx="215742" cy="291465"/>
          </a:xfrm>
          <a:prstGeom prst="rect">
            <a:avLst/>
          </a:prstGeom>
          <a:noFill/>
          <a:ln w="9525">
            <a:noFill/>
            <a:miter lim="800000"/>
            <a:headEnd/>
            <a:tailEnd/>
          </a:ln>
        </p:spPr>
        <p:txBody>
          <a:bodyPr>
            <a:spAutoFit/>
          </a:bodyPr>
          <a:lstStyle/>
          <a:p>
            <a:pPr algn="ctr">
              <a:spcBef>
                <a:spcPct val="20000"/>
              </a:spcBef>
            </a:pPr>
            <a:r>
              <a:rPr lang="en-US" sz="1500">
                <a:solidFill>
                  <a:srgbClr val="000000"/>
                </a:solidFill>
                <a:latin typeface="Arial" pitchFamily="34" charset="0"/>
              </a:rPr>
              <a:t>t</a:t>
            </a:r>
            <a:endParaRPr lang="en-US" sz="1500" baseline="-25000">
              <a:solidFill>
                <a:srgbClr val="000000"/>
              </a:solidFill>
              <a:latin typeface="Arial" pitchFamily="34" charset="0"/>
            </a:endParaRPr>
          </a:p>
        </p:txBody>
      </p:sp>
      <p:sp>
        <p:nvSpPr>
          <p:cNvPr id="3107" name="CasellaDiTesto 60"/>
          <p:cNvSpPr txBox="1">
            <a:spLocks noChangeArrowheads="1"/>
          </p:cNvSpPr>
          <p:nvPr/>
        </p:nvSpPr>
        <p:spPr bwMode="auto">
          <a:xfrm>
            <a:off x="704854" y="968240"/>
            <a:ext cx="2693732" cy="923330"/>
          </a:xfrm>
          <a:prstGeom prst="rect">
            <a:avLst/>
          </a:prstGeom>
          <a:noFill/>
          <a:ln w="25400">
            <a:solidFill>
              <a:srgbClr val="FF0000"/>
            </a:solidFill>
            <a:miter lim="800000"/>
            <a:headEnd/>
            <a:tailEnd/>
          </a:ln>
        </p:spPr>
        <p:txBody>
          <a:bodyPr wrap="square" anchor="ctr">
            <a:spAutoFit/>
          </a:bodyPr>
          <a:lstStyle/>
          <a:p>
            <a:pPr algn="ctr">
              <a:spcBef>
                <a:spcPct val="20000"/>
              </a:spcBef>
            </a:pPr>
            <a:r>
              <a:rPr lang="it-IT" sz="1800" dirty="0">
                <a:solidFill>
                  <a:srgbClr val="000000"/>
                </a:solidFill>
                <a:latin typeface="Arial" pitchFamily="34" charset="0"/>
              </a:rPr>
              <a:t>INPUT: </a:t>
            </a:r>
            <a:r>
              <a:rPr lang="it-IT" sz="1800" b="1" dirty="0">
                <a:solidFill>
                  <a:srgbClr val="000000"/>
                </a:solidFill>
                <a:latin typeface="Arial" pitchFamily="34" charset="0"/>
              </a:rPr>
              <a:t>ABNORMAL CONDITION </a:t>
            </a:r>
            <a:r>
              <a:rPr lang="it-IT" sz="1800" dirty="0">
                <a:solidFill>
                  <a:srgbClr val="000000"/>
                </a:solidFill>
                <a:latin typeface="Arial" pitchFamily="34" charset="0"/>
              </a:rPr>
              <a:t>DATA (</a:t>
            </a:r>
            <a:r>
              <a:rPr lang="it-IT" sz="1800" dirty="0" err="1">
                <a:solidFill>
                  <a:srgbClr val="000000"/>
                </a:solidFill>
                <a:latin typeface="Arial" pitchFamily="34" charset="0"/>
              </a:rPr>
              <a:t>Simulated</a:t>
            </a:r>
            <a:r>
              <a:rPr lang="it-IT" sz="1800" dirty="0">
                <a:solidFill>
                  <a:srgbClr val="000000"/>
                </a:solidFill>
                <a:latin typeface="Arial" pitchFamily="34" charset="0"/>
              </a:rPr>
              <a:t>)</a:t>
            </a:r>
          </a:p>
        </p:txBody>
      </p:sp>
      <p:sp>
        <p:nvSpPr>
          <p:cNvPr id="3109" name="CasellaDiTesto 62"/>
          <p:cNvSpPr txBox="1">
            <a:spLocks noChangeArrowheads="1"/>
          </p:cNvSpPr>
          <p:nvPr/>
        </p:nvSpPr>
        <p:spPr bwMode="auto">
          <a:xfrm>
            <a:off x="4071903" y="2519735"/>
            <a:ext cx="982980" cy="1755934"/>
          </a:xfrm>
          <a:prstGeom prst="rect">
            <a:avLst/>
          </a:prstGeom>
          <a:noFill/>
          <a:ln w="63500">
            <a:solidFill>
              <a:srgbClr val="FF0000"/>
            </a:solidFill>
            <a:miter lim="800000"/>
            <a:headEnd/>
            <a:tailEnd/>
          </a:ln>
        </p:spPr>
        <p:txBody>
          <a:bodyPr>
            <a:spAutoFit/>
          </a:bodyPr>
          <a:lstStyle/>
          <a:p>
            <a:pPr algn="ctr">
              <a:spcBef>
                <a:spcPct val="20000"/>
              </a:spcBef>
            </a:pPr>
            <a:r>
              <a:rPr lang="en-US" sz="1800" b="1" dirty="0">
                <a:solidFill>
                  <a:srgbClr val="FF0000"/>
                </a:solidFill>
                <a:latin typeface="Arial" pitchFamily="34" charset="0"/>
              </a:rPr>
              <a:t>M</a:t>
            </a:r>
          </a:p>
          <a:p>
            <a:pPr algn="ctr">
              <a:spcBef>
                <a:spcPct val="20000"/>
              </a:spcBef>
            </a:pPr>
            <a:r>
              <a:rPr lang="en-US" sz="1800" b="1" dirty="0">
                <a:solidFill>
                  <a:srgbClr val="FF0000"/>
                </a:solidFill>
                <a:latin typeface="Arial" pitchFamily="34" charset="0"/>
              </a:rPr>
              <a:t>O</a:t>
            </a:r>
          </a:p>
          <a:p>
            <a:pPr algn="ctr">
              <a:spcBef>
                <a:spcPct val="20000"/>
              </a:spcBef>
            </a:pPr>
            <a:r>
              <a:rPr lang="en-US" sz="1800" b="1" dirty="0">
                <a:solidFill>
                  <a:srgbClr val="FF0000"/>
                </a:solidFill>
                <a:latin typeface="Arial" pitchFamily="34" charset="0"/>
              </a:rPr>
              <a:t>D</a:t>
            </a:r>
          </a:p>
          <a:p>
            <a:pPr algn="ctr">
              <a:spcBef>
                <a:spcPct val="20000"/>
              </a:spcBef>
            </a:pPr>
            <a:r>
              <a:rPr lang="en-US" sz="1800" b="1" dirty="0">
                <a:solidFill>
                  <a:srgbClr val="FF0000"/>
                </a:solidFill>
                <a:latin typeface="Arial" pitchFamily="34" charset="0"/>
              </a:rPr>
              <a:t>E</a:t>
            </a:r>
          </a:p>
          <a:p>
            <a:pPr algn="ctr">
              <a:spcBef>
                <a:spcPct val="20000"/>
              </a:spcBef>
            </a:pPr>
            <a:r>
              <a:rPr lang="en-US" sz="1800" b="1" dirty="0">
                <a:solidFill>
                  <a:srgbClr val="FF0000"/>
                </a:solidFill>
                <a:latin typeface="Arial" pitchFamily="34" charset="0"/>
              </a:rPr>
              <a:t>L</a:t>
            </a:r>
            <a:endParaRPr lang="en-US" b="1" dirty="0">
              <a:solidFill>
                <a:srgbClr val="FF0000"/>
              </a:solidFill>
              <a:latin typeface="Arial" pitchFamily="34" charset="0"/>
            </a:endParaRPr>
          </a:p>
        </p:txBody>
      </p:sp>
      <p:graphicFrame>
        <p:nvGraphicFramePr>
          <p:cNvPr id="3080" name="Object 7"/>
          <p:cNvGraphicFramePr>
            <a:graphicFrameLocks noChangeAspect="1"/>
          </p:cNvGraphicFramePr>
          <p:nvPr/>
        </p:nvGraphicFramePr>
        <p:xfrm>
          <a:off x="5880701" y="2306852"/>
          <a:ext cx="371475" cy="392906"/>
        </p:xfrm>
        <a:graphic>
          <a:graphicData uri="http://schemas.openxmlformats.org/presentationml/2006/ole">
            <mc:AlternateContent xmlns:mc="http://schemas.openxmlformats.org/markup-compatibility/2006">
              <mc:Choice xmlns:v="urn:schemas-microsoft-com:vml" Requires="v">
                <p:oleObj name="Equazione" r:id="rId3" imgW="215640" imgH="228600" progId="Equation.3">
                  <p:embed/>
                </p:oleObj>
              </mc:Choice>
              <mc:Fallback>
                <p:oleObj name="Equazione" r:id="rId3" imgW="215640" imgH="228600" progId="Equation.3">
                  <p:embed/>
                  <p:pic>
                    <p:nvPicPr>
                      <p:cNvPr id="308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80701" y="2306852"/>
                        <a:ext cx="371475" cy="39290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81" name="Object 8"/>
          <p:cNvGraphicFramePr>
            <a:graphicFrameLocks noChangeAspect="1"/>
          </p:cNvGraphicFramePr>
          <p:nvPr/>
        </p:nvGraphicFramePr>
        <p:xfrm>
          <a:off x="5850697" y="3111237"/>
          <a:ext cx="371475" cy="391478"/>
        </p:xfrm>
        <a:graphic>
          <a:graphicData uri="http://schemas.openxmlformats.org/presentationml/2006/ole">
            <mc:AlternateContent xmlns:mc="http://schemas.openxmlformats.org/markup-compatibility/2006">
              <mc:Choice xmlns:v="urn:schemas-microsoft-com:vml" Requires="v">
                <p:oleObj name="Equazione" r:id="rId5" imgW="215640" imgH="228600" progId="Equation.3">
                  <p:embed/>
                </p:oleObj>
              </mc:Choice>
              <mc:Fallback>
                <p:oleObj name="Equazione" r:id="rId5" imgW="215640" imgH="228600" progId="Equation.3">
                  <p:embed/>
                  <p:pic>
                    <p:nvPicPr>
                      <p:cNvPr id="3081"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50697" y="3111237"/>
                        <a:ext cx="371475" cy="39147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mc:AlternateContent xmlns:mc="http://schemas.openxmlformats.org/markup-compatibility/2006" xmlns:a14="http://schemas.microsoft.com/office/drawing/2010/main">
        <mc:Choice Requires="a14">
          <p:sp>
            <p:nvSpPr>
              <p:cNvPr id="677898" name="Object 4"/>
              <p:cNvSpPr txBox="1"/>
              <p:nvPr/>
            </p:nvSpPr>
            <p:spPr bwMode="auto">
              <a:xfrm>
                <a:off x="3149610" y="4497890"/>
                <a:ext cx="1881187" cy="458317"/>
              </a:xfrm>
              <a:prstGeom prst="rect">
                <a:avLst/>
              </a:prstGeom>
              <a:solidFill>
                <a:srgbClr val="FFFF00"/>
              </a:solidFill>
            </p:spPr>
            <p:txBody>
              <a:bodyPr>
                <a:normAutofit/>
              </a:bodyPr>
              <a:lstStyle/>
              <a:p>
                <a:pPr/>
                <a14:m>
                  <m:oMathPara xmlns:m="http://schemas.openxmlformats.org/officeDocument/2006/math">
                    <m:oMathParaPr>
                      <m:jc m:val="left"/>
                    </m:oMathParaPr>
                    <m:oMath xmlns:m="http://schemas.openxmlformats.org/officeDocument/2006/math">
                      <m:sSup>
                        <m:sSupPr>
                          <m:ctrlPr>
                            <a:rPr lang="it-IT" sz="1800" i="1">
                              <a:solidFill>
                                <a:srgbClr val="000000"/>
                              </a:solidFill>
                              <a:latin typeface="Cambria Math" panose="02040503050406030204" pitchFamily="18" charset="0"/>
                            </a:rPr>
                          </m:ctrlPr>
                        </m:sSupPr>
                        <m:e>
                          <m:acc>
                            <m:accPr>
                              <m:chr m:val="⃗"/>
                              <m:ctrlPr>
                                <a:rPr lang="it-IT" sz="1800" i="1">
                                  <a:solidFill>
                                    <a:srgbClr val="000000"/>
                                  </a:solidFill>
                                  <a:latin typeface="Cambria Math" panose="02040503050406030204" pitchFamily="18" charset="0"/>
                                </a:rPr>
                              </m:ctrlPr>
                            </m:accPr>
                            <m:e>
                              <m:acc>
                                <m:accPr>
                                  <m:chr m:val="̂"/>
                                  <m:ctrlPr>
                                    <a:rPr lang="it-IT" sz="1800" i="1">
                                      <a:solidFill>
                                        <a:srgbClr val="000000"/>
                                      </a:solidFill>
                                      <a:latin typeface="Cambria Math" panose="02040503050406030204" pitchFamily="18" charset="0"/>
                                    </a:rPr>
                                  </m:ctrlPr>
                                </m:accPr>
                                <m:e>
                                  <m:r>
                                    <a:rPr lang="it-IT" sz="1800" i="1">
                                      <a:solidFill>
                                        <a:srgbClr val="000000"/>
                                      </a:solidFill>
                                      <a:latin typeface="Cambria Math" panose="02040503050406030204" pitchFamily="18" charset="0"/>
                                    </a:rPr>
                                    <m:t>𝑥</m:t>
                                  </m:r>
                                </m:e>
                              </m:acc>
                            </m:e>
                          </m:acc>
                        </m:e>
                        <m:sup>
                          <m:r>
                            <a:rPr lang="it-IT" sz="1800" i="1">
                              <a:solidFill>
                                <a:srgbClr val="000000"/>
                              </a:solidFill>
                              <a:latin typeface="Cambria Math" panose="02040503050406030204" pitchFamily="18" charset="0"/>
                            </a:rPr>
                            <m:t>𝑛𝑐</m:t>
                          </m:r>
                        </m:sup>
                      </m:sSup>
                      <m:r>
                        <a:rPr lang="it-IT" sz="1800" i="1">
                          <a:solidFill>
                            <a:srgbClr val="000000"/>
                          </a:solidFill>
                          <a:latin typeface="Cambria Math" panose="02040503050406030204" pitchFamily="18" charset="0"/>
                        </a:rPr>
                        <m:t>≅</m:t>
                      </m:r>
                      <m:sSup>
                        <m:sSupPr>
                          <m:ctrlPr>
                            <a:rPr lang="it-IT" sz="1800" i="1">
                              <a:solidFill>
                                <a:srgbClr val="000000"/>
                              </a:solidFill>
                              <a:latin typeface="Cambria Math" panose="02040503050406030204" pitchFamily="18" charset="0"/>
                            </a:rPr>
                          </m:ctrlPr>
                        </m:sSupPr>
                        <m:e>
                          <m:acc>
                            <m:accPr>
                              <m:chr m:val="⃗"/>
                              <m:ctrlPr>
                                <a:rPr lang="it-IT" sz="1800" i="1">
                                  <a:solidFill>
                                    <a:srgbClr val="000000"/>
                                  </a:solidFill>
                                  <a:latin typeface="Cambria Math" panose="02040503050406030204" pitchFamily="18" charset="0"/>
                                </a:rPr>
                              </m:ctrlPr>
                            </m:accPr>
                            <m:e>
                              <m:r>
                                <a:rPr lang="it-IT" sz="1800" i="1">
                                  <a:solidFill>
                                    <a:srgbClr val="000000"/>
                                  </a:solidFill>
                                  <a:latin typeface="Cambria Math" panose="02040503050406030204" pitchFamily="18" charset="0"/>
                                </a:rPr>
                                <m:t>𝑥</m:t>
                              </m:r>
                            </m:e>
                          </m:acc>
                        </m:e>
                        <m:sup>
                          <m:r>
                            <a:rPr lang="it-IT" sz="1800" i="1">
                              <a:solidFill>
                                <a:srgbClr val="000000"/>
                              </a:solidFill>
                              <a:latin typeface="Cambria Math" panose="02040503050406030204" pitchFamily="18" charset="0"/>
                            </a:rPr>
                            <m:t>𝑜𝑏𝑠</m:t>
                          </m:r>
                          <m:r>
                            <a:rPr lang="it-IT" sz="1800" i="1">
                              <a:solidFill>
                                <a:srgbClr val="000000"/>
                              </a:solidFill>
                              <a:latin typeface="Cambria Math" panose="02040503050406030204" pitchFamily="18" charset="0"/>
                            </a:rPr>
                            <m:t>−</m:t>
                          </m:r>
                          <m:r>
                            <a:rPr lang="it-IT" sz="1800" i="1">
                              <a:solidFill>
                                <a:srgbClr val="000000"/>
                              </a:solidFill>
                              <a:latin typeface="Cambria Math" panose="02040503050406030204" pitchFamily="18" charset="0"/>
                            </a:rPr>
                            <m:t>𝑛𝑐</m:t>
                          </m:r>
                        </m:sup>
                      </m:sSup>
                    </m:oMath>
                  </m:oMathPara>
                </a14:m>
                <a:endParaRPr lang="it-IT" dirty="0"/>
              </a:p>
            </p:txBody>
          </p:sp>
        </mc:Choice>
        <mc:Fallback xmlns="">
          <p:sp>
            <p:nvSpPr>
              <p:cNvPr id="677898" name="Object 4"/>
              <p:cNvSpPr txBox="1">
                <a:spLocks noRot="1" noChangeAspect="1" noMove="1" noResize="1" noEditPoints="1" noAdjustHandles="1" noChangeArrowheads="1" noChangeShapeType="1" noTextEdit="1"/>
              </p:cNvSpPr>
              <p:nvPr/>
            </p:nvSpPr>
            <p:spPr bwMode="auto">
              <a:xfrm>
                <a:off x="3149610" y="4497890"/>
                <a:ext cx="1881187" cy="458317"/>
              </a:xfrm>
              <a:prstGeom prst="rect">
                <a:avLst/>
              </a:prstGeom>
              <a:blipFill>
                <a:blip r:embed="rId8"/>
                <a:stretch>
                  <a:fillRect t="-20000"/>
                </a:stretch>
              </a:blipFill>
            </p:spPr>
            <p:txBody>
              <a:bodyPr/>
              <a:lstStyle/>
              <a:p>
                <a:r>
                  <a:rPr lang="it-IT">
                    <a:noFill/>
                  </a:rPr>
                  <a:t> </a:t>
                </a:r>
              </a:p>
            </p:txBody>
          </p:sp>
        </mc:Fallback>
      </mc:AlternateContent>
      <p:graphicFrame>
        <p:nvGraphicFramePr>
          <p:cNvPr id="1074184" name="Object 1"/>
          <p:cNvGraphicFramePr>
            <a:graphicFrameLocks noChangeAspect="1"/>
          </p:cNvGraphicFramePr>
          <p:nvPr/>
        </p:nvGraphicFramePr>
        <p:xfrm>
          <a:off x="1660109" y="2323678"/>
          <a:ext cx="460375" cy="392113"/>
        </p:xfrm>
        <a:graphic>
          <a:graphicData uri="http://schemas.openxmlformats.org/presentationml/2006/ole">
            <mc:AlternateContent xmlns:mc="http://schemas.openxmlformats.org/markup-compatibility/2006">
              <mc:Choice xmlns:v="urn:schemas-microsoft-com:vml" Requires="v">
                <p:oleObj name="Equazione" r:id="rId9" imgW="266400" imgH="228600" progId="Equation.3">
                  <p:embed/>
                </p:oleObj>
              </mc:Choice>
              <mc:Fallback>
                <p:oleObj name="Equazione" r:id="rId9" imgW="266400" imgH="228600" progId="Equation.3">
                  <p:embed/>
                  <p:pic>
                    <p:nvPicPr>
                      <p:cNvPr id="1074184" name="Object 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60109" y="2323678"/>
                        <a:ext cx="460375" cy="392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74185" name="Object 2"/>
          <p:cNvGraphicFramePr>
            <a:graphicFrameLocks noChangeAspect="1"/>
          </p:cNvGraphicFramePr>
          <p:nvPr/>
        </p:nvGraphicFramePr>
        <p:xfrm>
          <a:off x="1656194" y="3355880"/>
          <a:ext cx="457200" cy="392113"/>
        </p:xfrm>
        <a:graphic>
          <a:graphicData uri="http://schemas.openxmlformats.org/presentationml/2006/ole">
            <mc:AlternateContent xmlns:mc="http://schemas.openxmlformats.org/markup-compatibility/2006">
              <mc:Choice xmlns:v="urn:schemas-microsoft-com:vml" Requires="v">
                <p:oleObj name="Equazione" r:id="rId11" imgW="266400" imgH="228600" progId="Equation.3">
                  <p:embed/>
                </p:oleObj>
              </mc:Choice>
              <mc:Fallback>
                <p:oleObj name="Equazione" r:id="rId11" imgW="266400" imgH="228600" progId="Equation.3">
                  <p:embed/>
                  <p:pic>
                    <p:nvPicPr>
                      <p:cNvPr id="1074185" name="Object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656194" y="3355880"/>
                        <a:ext cx="457200" cy="392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7" name="Connettore 2 6"/>
          <p:cNvCxnSpPr>
            <a:cxnSpLocks/>
            <a:endCxn id="3120" idx="2"/>
          </p:cNvCxnSpPr>
          <p:nvPr/>
        </p:nvCxnSpPr>
        <p:spPr bwMode="auto">
          <a:xfrm>
            <a:off x="2269074" y="1891570"/>
            <a:ext cx="305275" cy="671586"/>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sp>
        <p:nvSpPr>
          <p:cNvPr id="39" name="CasellaDiTesto 38"/>
          <p:cNvSpPr txBox="1"/>
          <p:nvPr/>
        </p:nvSpPr>
        <p:spPr>
          <a:xfrm>
            <a:off x="5487869" y="1420336"/>
            <a:ext cx="2795144" cy="707886"/>
          </a:xfrm>
          <a:prstGeom prst="rect">
            <a:avLst/>
          </a:prstGeom>
          <a:noFill/>
        </p:spPr>
        <p:txBody>
          <a:bodyPr wrap="square" rtlCol="0">
            <a:spAutoFit/>
          </a:bodyPr>
          <a:lstStyle/>
          <a:p>
            <a:pPr algn="ctr" eaLnBrk="1" hangingPunct="1"/>
            <a:r>
              <a:rPr lang="it-IT" sz="2000" dirty="0" err="1">
                <a:solidFill>
                  <a:srgbClr val="3333CC"/>
                </a:solidFill>
                <a:latin typeface="Calibri" panose="020F0502020204030204" pitchFamily="34" charset="0"/>
                <a:cs typeface="Arial" pitchFamily="34" charset="0"/>
              </a:rPr>
              <a:t>Signal</a:t>
            </a:r>
            <a:endParaRPr lang="it-IT" sz="2000" dirty="0">
              <a:solidFill>
                <a:srgbClr val="3333CC"/>
              </a:solidFill>
              <a:latin typeface="Calibri" panose="020F0502020204030204" pitchFamily="34" charset="0"/>
              <a:cs typeface="Arial" pitchFamily="34" charset="0"/>
            </a:endParaRPr>
          </a:p>
          <a:p>
            <a:pPr algn="ctr" eaLnBrk="1" hangingPunct="1"/>
            <a:r>
              <a:rPr lang="it-IT" sz="2000" dirty="0" err="1">
                <a:solidFill>
                  <a:srgbClr val="3333CC"/>
                </a:solidFill>
                <a:latin typeface="Calibri" panose="020F0502020204030204" pitchFamily="34" charset="0"/>
                <a:cs typeface="Arial" pitchFamily="34" charset="0"/>
              </a:rPr>
              <a:t>reconstructions</a:t>
            </a:r>
            <a:endParaRPr lang="it-IT" sz="2000" dirty="0">
              <a:solidFill>
                <a:srgbClr val="3333CC"/>
              </a:solidFill>
              <a:latin typeface="Calibri" panose="020F0502020204030204" pitchFamily="34" charset="0"/>
              <a:cs typeface="Arial" pitchFamily="34" charset="0"/>
            </a:endParaRPr>
          </a:p>
        </p:txBody>
      </p:sp>
      <p:sp>
        <p:nvSpPr>
          <p:cNvPr id="42" name="Segnaposto contenuto 5">
            <a:extLst>
              <a:ext uri="{FF2B5EF4-FFF2-40B4-BE49-F238E27FC236}">
                <a16:creationId xmlns:a16="http://schemas.microsoft.com/office/drawing/2014/main" id="{5A58672B-8891-408A-9061-813EF472A263}"/>
              </a:ext>
            </a:extLst>
          </p:cNvPr>
          <p:cNvSpPr txBox="1">
            <a:spLocks/>
          </p:cNvSpPr>
          <p:nvPr/>
        </p:nvSpPr>
        <p:spPr bwMode="auto">
          <a:xfrm>
            <a:off x="448592" y="4475692"/>
            <a:ext cx="3835375" cy="62923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285750" indent="-285750" algn="just">
              <a:buFont typeface="Arial" panose="020B0604020202020204" pitchFamily="34" charset="0"/>
              <a:buChar char="•"/>
              <a:defRPr/>
            </a:pPr>
            <a:r>
              <a:rPr lang="en-US" sz="1700" kern="0" dirty="0">
                <a:highlight>
                  <a:srgbClr val="FFFF00"/>
                </a:highlight>
                <a:latin typeface="+mn-lt"/>
              </a:rPr>
              <a:t>Robust</a:t>
            </a:r>
            <a:r>
              <a:rPr lang="en-US" sz="1700" kern="0" dirty="0">
                <a:latin typeface="+mn-lt"/>
              </a:rPr>
              <a:t> reconstruction if: </a:t>
            </a:r>
          </a:p>
          <a:p>
            <a:pPr algn="just">
              <a:defRPr/>
            </a:pPr>
            <a:endParaRPr lang="en-US" sz="1700" kern="0" dirty="0">
              <a:latin typeface="+mn-lt"/>
            </a:endParaRPr>
          </a:p>
          <a:p>
            <a:pPr marL="285750" indent="-285750" algn="just">
              <a:buFont typeface="Arial" panose="020B0604020202020204" pitchFamily="34" charset="0"/>
              <a:buChar char="•"/>
              <a:defRPr/>
            </a:pPr>
            <a:r>
              <a:rPr lang="en-US" sz="1700" kern="0" dirty="0">
                <a:latin typeface="+mn-lt"/>
              </a:rPr>
              <a:t>Error to measure Robustness:</a:t>
            </a:r>
            <a:endParaRPr lang="en-US" sz="1400" kern="0" dirty="0">
              <a:latin typeface="+mn-lt"/>
            </a:endParaRPr>
          </a:p>
        </p:txBody>
      </p:sp>
      <mc:AlternateContent xmlns:mc="http://schemas.openxmlformats.org/markup-compatibility/2006" xmlns:a14="http://schemas.microsoft.com/office/drawing/2010/main">
        <mc:Choice Requires="a14">
          <p:sp>
            <p:nvSpPr>
              <p:cNvPr id="45" name="CasellaDiTesto 44">
                <a:extLst>
                  <a:ext uri="{FF2B5EF4-FFF2-40B4-BE49-F238E27FC236}">
                    <a16:creationId xmlns:a16="http://schemas.microsoft.com/office/drawing/2014/main" id="{B276E7A8-4F2C-407A-AD9B-608D0EFDB6D2}"/>
                  </a:ext>
                </a:extLst>
              </p:cNvPr>
              <p:cNvSpPr txBox="1"/>
              <p:nvPr/>
            </p:nvSpPr>
            <p:spPr>
              <a:xfrm>
                <a:off x="1763688" y="5604213"/>
                <a:ext cx="5815761" cy="903196"/>
              </a:xfrm>
              <a:prstGeom prst="rect">
                <a:avLst/>
              </a:prstGeom>
              <a:noFill/>
            </p:spPr>
            <p:txBody>
              <a:bodyPr wrap="square">
                <a:spAutoFit/>
              </a:bodyPr>
              <a:lstStyle/>
              <a:p>
                <a:r>
                  <a:rPr lang="en-GB" sz="2400" b="0" dirty="0"/>
                  <a:t>Robustness</a:t>
                </a:r>
                <a14:m>
                  <m:oMath xmlns:m="http://schemas.openxmlformats.org/officeDocument/2006/math">
                    <m:r>
                      <a:rPr lang="en-GB" sz="2400" b="0" i="1" smtClean="0">
                        <a:latin typeface="Cambria Math" panose="02040503050406030204" pitchFamily="18" charset="0"/>
                      </a:rPr>
                      <m:t>=</m:t>
                    </m:r>
                  </m:oMath>
                </a14:m>
                <a:r>
                  <a:rPr lang="en-GB" sz="2400" dirty="0"/>
                  <a:t> </a:t>
                </a:r>
                <a14:m>
                  <m:oMath xmlns:m="http://schemas.openxmlformats.org/officeDocument/2006/math">
                    <m:f>
                      <m:fPr>
                        <m:ctrlPr>
                          <a:rPr lang="en-GB" sz="2400" i="1">
                            <a:latin typeface="Cambria Math" panose="02040503050406030204" pitchFamily="18" charset="0"/>
                          </a:rPr>
                        </m:ctrlPr>
                      </m:fPr>
                      <m:num>
                        <m:nary>
                          <m:naryPr>
                            <m:chr m:val="∑"/>
                            <m:ctrlPr>
                              <a:rPr lang="en-GB" sz="2400" i="1">
                                <a:latin typeface="Cambria Math" panose="02040503050406030204" pitchFamily="18" charset="0"/>
                              </a:rPr>
                            </m:ctrlPr>
                          </m:naryPr>
                          <m:sub>
                            <m:r>
                              <m:rPr>
                                <m:brk m:alnAt="23"/>
                              </m:rPr>
                              <a:rPr lang="en-GB" sz="2400" i="1">
                                <a:latin typeface="Cambria Math" panose="02040503050406030204" pitchFamily="18" charset="0"/>
                              </a:rPr>
                              <m:t>𝑡</m:t>
                            </m:r>
                            <m:r>
                              <a:rPr lang="en-GB" sz="2400" i="1">
                                <a:latin typeface="Cambria Math" panose="02040503050406030204" pitchFamily="18" charset="0"/>
                              </a:rPr>
                              <m:t>=</m:t>
                            </m:r>
                            <m:r>
                              <m:rPr>
                                <m:brk m:alnAt="23"/>
                              </m:rPr>
                              <a:rPr lang="en-GB" sz="2400" i="1">
                                <a:latin typeface="Cambria Math" panose="02040503050406030204" pitchFamily="18" charset="0"/>
                              </a:rPr>
                              <m:t>1</m:t>
                            </m:r>
                          </m:sub>
                          <m:sup>
                            <m:sSub>
                              <m:sSubPr>
                                <m:ctrlPr>
                                  <a:rPr lang="en-GB" sz="2400" i="1">
                                    <a:latin typeface="Cambria Math" panose="02040503050406030204" pitchFamily="18" charset="0"/>
                                  </a:rPr>
                                </m:ctrlPr>
                              </m:sSubPr>
                              <m:e>
                                <m:r>
                                  <a:rPr lang="en-GB" sz="2400" i="1">
                                    <a:latin typeface="Cambria Math" panose="02040503050406030204" pitchFamily="18" charset="0"/>
                                  </a:rPr>
                                  <m:t>𝑁</m:t>
                                </m:r>
                              </m:e>
                              <m:sub>
                                <m:r>
                                  <a:rPr lang="en-GB" sz="2400" i="1">
                                    <a:latin typeface="Cambria Math" panose="02040503050406030204" pitchFamily="18" charset="0"/>
                                  </a:rPr>
                                  <m:t>𝑣𝑎𝑙𝑖𝑑</m:t>
                                </m:r>
                              </m:sub>
                            </m:sSub>
                          </m:sup>
                          <m:e>
                            <m:sSup>
                              <m:sSupPr>
                                <m:ctrlPr>
                                  <a:rPr lang="en-GB" sz="2400" i="1">
                                    <a:latin typeface="Cambria Math" panose="02040503050406030204" pitchFamily="18" charset="0"/>
                                  </a:rPr>
                                </m:ctrlPr>
                              </m:sSupPr>
                              <m:e>
                                <m:d>
                                  <m:dPr>
                                    <m:begChr m:val="|"/>
                                    <m:endChr m:val="|"/>
                                    <m:ctrlPr>
                                      <a:rPr lang="en-GB" sz="2400" i="1">
                                        <a:latin typeface="Cambria Math" panose="02040503050406030204" pitchFamily="18" charset="0"/>
                                      </a:rPr>
                                    </m:ctrlPr>
                                  </m:dPr>
                                  <m:e>
                                    <m:sSup>
                                      <m:sSupPr>
                                        <m:ctrlPr>
                                          <a:rPr lang="en-GB" i="1" smtClean="0">
                                            <a:latin typeface="Cambria Math" panose="02040503050406030204" pitchFamily="18" charset="0"/>
                                          </a:rPr>
                                        </m:ctrlPr>
                                      </m:sSupPr>
                                      <m:e>
                                        <m:sSub>
                                          <m:sSubPr>
                                            <m:ctrlPr>
                                              <a:rPr lang="it-IT" i="1">
                                                <a:latin typeface="Cambria Math" panose="02040503050406030204" pitchFamily="18" charset="0"/>
                                              </a:rPr>
                                            </m:ctrlPr>
                                          </m:sSubPr>
                                          <m:e>
                                            <m:acc>
                                              <m:accPr>
                                                <m:chr m:val="⃗"/>
                                                <m:ctrlPr>
                                                  <a:rPr lang="en-GB" i="1">
                                                    <a:latin typeface="Cambria Math" panose="02040503050406030204" pitchFamily="18" charset="0"/>
                                                  </a:rPr>
                                                </m:ctrlPr>
                                              </m:accPr>
                                              <m:e>
                                                <m:r>
                                                  <a:rPr lang="en-GB" i="1">
                                                    <a:latin typeface="Cambria Math" panose="02040503050406030204" pitchFamily="18" charset="0"/>
                                                  </a:rPr>
                                                  <m:t>𝑥</m:t>
                                                </m:r>
                                              </m:e>
                                            </m:acc>
                                          </m:e>
                                          <m:sub>
                                            <m:r>
                                              <a:rPr lang="it-IT" i="1">
                                                <a:latin typeface="Cambria Math" panose="02040503050406030204" pitchFamily="18" charset="0"/>
                                              </a:rPr>
                                              <m:t>1</m:t>
                                            </m:r>
                                          </m:sub>
                                        </m:sSub>
                                      </m:e>
                                      <m:sup>
                                        <m:r>
                                          <a:rPr lang="it-IT" i="1">
                                            <a:latin typeface="Cambria Math" panose="02040503050406030204" pitchFamily="18" charset="0"/>
                                          </a:rPr>
                                          <m:t>𝑜𝑏𝑠</m:t>
                                        </m:r>
                                        <m:r>
                                          <a:rPr lang="it-IT" i="1">
                                            <a:latin typeface="Cambria Math" panose="02040503050406030204" pitchFamily="18" charset="0"/>
                                          </a:rPr>
                                          <m:t>−</m:t>
                                        </m:r>
                                        <m:r>
                                          <a:rPr lang="it-IT" i="1">
                                            <a:latin typeface="Cambria Math" panose="02040503050406030204" pitchFamily="18" charset="0"/>
                                          </a:rPr>
                                          <m:t>𝑛𝑐</m:t>
                                        </m:r>
                                        <m:r>
                                          <a:rPr lang="it-IT" i="1">
                                            <a:latin typeface="Cambria Math" panose="02040503050406030204" pitchFamily="18" charset="0"/>
                                          </a:rPr>
                                          <m:t> </m:t>
                                        </m:r>
                                      </m:sup>
                                    </m:sSup>
                                    <m:d>
                                      <m:dPr>
                                        <m:ctrlPr>
                                          <a:rPr lang="en-GB" i="1">
                                            <a:latin typeface="Cambria Math" panose="02040503050406030204" pitchFamily="18" charset="0"/>
                                          </a:rPr>
                                        </m:ctrlPr>
                                      </m:dPr>
                                      <m:e>
                                        <m:r>
                                          <a:rPr lang="en-GB" i="1">
                                            <a:latin typeface="Cambria Math" panose="02040503050406030204" pitchFamily="18" charset="0"/>
                                          </a:rPr>
                                          <m:t>𝑡</m:t>
                                        </m:r>
                                      </m:e>
                                    </m:d>
                                    <m:r>
                                      <a:rPr lang="en-GB" b="0" i="1" smtClean="0">
                                        <a:latin typeface="Cambria Math" panose="02040503050406030204" pitchFamily="18" charset="0"/>
                                      </a:rPr>
                                      <m:t> − </m:t>
                                    </m:r>
                                    <m:sSubSup>
                                      <m:sSubSupPr>
                                        <m:ctrlPr>
                                          <a:rPr lang="it-IT" sz="2400" b="0" i="1" smtClean="0">
                                            <a:latin typeface="Cambria Math" panose="02040503050406030204" pitchFamily="18" charset="0"/>
                                          </a:rPr>
                                        </m:ctrlPr>
                                      </m:sSubSupPr>
                                      <m:e>
                                        <m:acc>
                                          <m:accPr>
                                            <m:chr m:val="̂"/>
                                            <m:ctrlPr>
                                              <a:rPr lang="en-GB" sz="2400" i="1" smtClean="0">
                                                <a:latin typeface="Cambria Math" panose="02040503050406030204" pitchFamily="18" charset="0"/>
                                              </a:rPr>
                                            </m:ctrlPr>
                                          </m:accPr>
                                          <m:e>
                                            <m:r>
                                              <a:rPr lang="it-IT" sz="2400" b="0" i="1" smtClean="0">
                                                <a:latin typeface="Cambria Math" panose="02040503050406030204" pitchFamily="18" charset="0"/>
                                              </a:rPr>
                                              <m:t>𝑥</m:t>
                                            </m:r>
                                          </m:e>
                                        </m:acc>
                                      </m:e>
                                      <m:sub>
                                        <m:r>
                                          <a:rPr lang="it-IT" sz="2400" b="0" i="1" smtClean="0">
                                            <a:latin typeface="Cambria Math" panose="02040503050406030204" pitchFamily="18" charset="0"/>
                                          </a:rPr>
                                          <m:t>1</m:t>
                                        </m:r>
                                      </m:sub>
                                      <m:sup>
                                        <m:r>
                                          <a:rPr lang="it-IT" sz="2400" b="0" i="1" smtClean="0">
                                            <a:latin typeface="Cambria Math" panose="02040503050406030204" pitchFamily="18" charset="0"/>
                                          </a:rPr>
                                          <m:t>𝑛𝑐</m:t>
                                        </m:r>
                                      </m:sup>
                                    </m:sSubSup>
                                    <m:r>
                                      <a:rPr lang="en-GB" sz="2400" i="1">
                                        <a:latin typeface="Cambria Math" panose="02040503050406030204" pitchFamily="18" charset="0"/>
                                      </a:rPr>
                                      <m:t>(</m:t>
                                    </m:r>
                                    <m:r>
                                      <a:rPr lang="en-GB" sz="2400" i="1">
                                        <a:latin typeface="Cambria Math" panose="02040503050406030204" pitchFamily="18" charset="0"/>
                                      </a:rPr>
                                      <m:t>𝑡</m:t>
                                    </m:r>
                                    <m:r>
                                      <a:rPr lang="en-GB" sz="2400" i="1">
                                        <a:latin typeface="Cambria Math" panose="02040503050406030204" pitchFamily="18" charset="0"/>
                                      </a:rPr>
                                      <m:t>)</m:t>
                                    </m:r>
                                  </m:e>
                                </m:d>
                              </m:e>
                              <m:sup>
                                <m:r>
                                  <a:rPr lang="it-IT" sz="2400" i="1">
                                    <a:latin typeface="Cambria Math" charset="0"/>
                                  </a:rPr>
                                  <m:t>2</m:t>
                                </m:r>
                              </m:sup>
                            </m:sSup>
                          </m:e>
                        </m:nary>
                      </m:num>
                      <m:den>
                        <m:sSub>
                          <m:sSubPr>
                            <m:ctrlPr>
                              <a:rPr lang="en-GB" sz="2400" i="1">
                                <a:latin typeface="Cambria Math" panose="02040503050406030204" pitchFamily="18" charset="0"/>
                              </a:rPr>
                            </m:ctrlPr>
                          </m:sSubPr>
                          <m:e>
                            <m:r>
                              <a:rPr lang="en-GB" sz="2400" i="1">
                                <a:latin typeface="Cambria Math" panose="02040503050406030204" pitchFamily="18" charset="0"/>
                              </a:rPr>
                              <m:t>𝑁</m:t>
                            </m:r>
                          </m:e>
                          <m:sub>
                            <m:r>
                              <a:rPr lang="en-GB" sz="2400" i="1">
                                <a:latin typeface="Cambria Math" panose="02040503050406030204" pitchFamily="18" charset="0"/>
                              </a:rPr>
                              <m:t>𝑣𝑎𝑙𝑖𝑑</m:t>
                            </m:r>
                          </m:sub>
                        </m:sSub>
                      </m:den>
                    </m:f>
                  </m:oMath>
                </a14:m>
                <a:endParaRPr lang="it-IT" dirty="0"/>
              </a:p>
            </p:txBody>
          </p:sp>
        </mc:Choice>
        <mc:Fallback xmlns="">
          <p:sp>
            <p:nvSpPr>
              <p:cNvPr id="45" name="CasellaDiTesto 44">
                <a:extLst>
                  <a:ext uri="{FF2B5EF4-FFF2-40B4-BE49-F238E27FC236}">
                    <a16:creationId xmlns:a16="http://schemas.microsoft.com/office/drawing/2014/main" id="{B276E7A8-4F2C-407A-AD9B-608D0EFDB6D2}"/>
                  </a:ext>
                </a:extLst>
              </p:cNvPr>
              <p:cNvSpPr txBox="1">
                <a:spLocks noRot="1" noChangeAspect="1" noMove="1" noResize="1" noEditPoints="1" noAdjustHandles="1" noChangeArrowheads="1" noChangeShapeType="1" noTextEdit="1"/>
              </p:cNvSpPr>
              <p:nvPr/>
            </p:nvSpPr>
            <p:spPr>
              <a:xfrm>
                <a:off x="1763688" y="5604213"/>
                <a:ext cx="5815761" cy="903196"/>
              </a:xfrm>
              <a:prstGeom prst="rect">
                <a:avLst/>
              </a:prstGeom>
              <a:blipFill>
                <a:blip r:embed="rId1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883279466"/>
      </p:ext>
    </p:extLst>
  </p:cSld>
  <p:clrMapOvr>
    <a:masterClrMapping/>
  </p:clrMapOvr>
</p:sld>
</file>

<file path=ppt/theme/theme1.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ctr" defTabSz="914400" rtl="0" eaLnBrk="0" fontAlgn="base" latinLnBrk="0" hangingPunct="0">
          <a:lnSpc>
            <a:spcPct val="100000"/>
          </a:lnSpc>
          <a:spcBef>
            <a:spcPct val="20000"/>
          </a:spcBef>
          <a:spcAft>
            <a:spcPct val="0"/>
          </a:spcAft>
          <a:buClrTx/>
          <a:buSzTx/>
          <a:buFontTx/>
          <a:buNone/>
          <a:tabLst/>
          <a:defRPr kumimoji="0" lang="it-IT" altLang="it-IT"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FFFF"/>
        </a:solidFill>
        <a:ln w="9525"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ctr" defTabSz="914400" rtl="0" eaLnBrk="0" fontAlgn="base" latinLnBrk="0" hangingPunct="0">
          <a:lnSpc>
            <a:spcPct val="100000"/>
          </a:lnSpc>
          <a:spcBef>
            <a:spcPct val="20000"/>
          </a:spcBef>
          <a:spcAft>
            <a:spcPct val="0"/>
          </a:spcAft>
          <a:buClrTx/>
          <a:buSzTx/>
          <a:buFontTx/>
          <a:buNone/>
          <a:tabLst/>
          <a:defRPr kumimoji="0" lang="it-IT" altLang="it-IT" sz="2400" b="0" i="0" u="none" strike="noStrike" cap="none" normalizeH="0" baseline="0" smtClean="0">
            <a:ln>
              <a:noFill/>
            </a:ln>
            <a:solidFill>
              <a:schemeClr val="tx1"/>
            </a:solidFill>
            <a:effectLst/>
            <a:latin typeface="Arial" charset="0"/>
          </a:defRPr>
        </a:defPPr>
      </a:lstStyle>
    </a:lnDef>
  </a:objectDefaults>
  <a:extraClrSchemeLst>
    <a:extraClrScheme>
      <a:clrScheme name="Struttura predefinit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2095</Words>
  <Application>Microsoft Office PowerPoint</Application>
  <PresentationFormat>On-screen Show (4:3)</PresentationFormat>
  <Paragraphs>487</Paragraphs>
  <Slides>35</Slides>
  <Notes>9</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35</vt:i4>
      </vt:variant>
    </vt:vector>
  </HeadingPairs>
  <TitlesOfParts>
    <vt:vector size="47" baseType="lpstr">
      <vt:lpstr>SimSun</vt:lpstr>
      <vt:lpstr>Arial</vt:lpstr>
      <vt:lpstr>Calibri</vt:lpstr>
      <vt:lpstr>Cambria Math</vt:lpstr>
      <vt:lpstr>Consolas</vt:lpstr>
      <vt:lpstr>Courier New</vt:lpstr>
      <vt:lpstr>Minion Web</vt:lpstr>
      <vt:lpstr>Times</vt:lpstr>
      <vt:lpstr>Times New Roman</vt:lpstr>
      <vt:lpstr>Wingdings</vt:lpstr>
      <vt:lpstr>Struttura predefinita</vt:lpstr>
      <vt:lpstr>Equazione</vt:lpstr>
      <vt:lpstr>PowerPoint Presentation</vt:lpstr>
      <vt:lpstr>PowerPoint Presentation</vt:lpstr>
      <vt:lpstr>PowerPoint Presentation</vt:lpstr>
      <vt:lpstr>The PCA code in Python: how to run the code? </vt:lpstr>
      <vt:lpstr>Optimize PCA hyperparameter</vt:lpstr>
      <vt:lpstr>The PCA code in Python: Output  </vt:lpstr>
      <vt:lpstr>Accuracy</vt:lpstr>
      <vt:lpstr>Robustness</vt:lpstr>
      <vt:lpstr>Robustness</vt:lpstr>
      <vt:lpstr>Robustness</vt:lpstr>
      <vt:lpstr>Robustness</vt:lpstr>
      <vt:lpstr>Robustness</vt:lpstr>
      <vt:lpstr>Exercise 1.1: Assignment </vt:lpstr>
      <vt:lpstr>Measured Signals</vt:lpstr>
      <vt:lpstr>Brief Data Description</vt:lpstr>
      <vt:lpstr>Exercise 1.2: Assignment </vt:lpstr>
      <vt:lpstr>PowerPoint Presentation</vt:lpstr>
      <vt:lpstr>SPRT: Sequential Probability Ratio Test</vt:lpstr>
      <vt:lpstr>SPRT: Sequential Probability Ratio Test</vt:lpstr>
      <vt:lpstr>SPRT: Sequential Probability Ratio Test</vt:lpstr>
      <vt:lpstr>SPRT: Sequential Probability Ratio Test</vt:lpstr>
      <vt:lpstr>SPRT FUNCTION [SPRT_Index ]=SPRT(test_name,tes〖t rec〗_name, α,β, μ_(H_1 ),σ) </vt:lpstr>
      <vt:lpstr>Exercise 1.3: SPRT</vt:lpstr>
      <vt:lpstr>Exercise 1.3: AAKR </vt:lpstr>
      <vt:lpstr>PowerPoint Presentation</vt:lpstr>
      <vt:lpstr>The Monitoring System</vt:lpstr>
      <vt:lpstr>Some possible failures modes</vt:lpstr>
      <vt:lpstr>Example</vt:lpstr>
      <vt:lpstr>Corrective Maintenance</vt:lpstr>
      <vt:lpstr>Feature Extraction</vt:lpstr>
      <vt:lpstr>Feature Extraction</vt:lpstr>
      <vt:lpstr>Feature Extraction</vt:lpstr>
      <vt:lpstr>FEATURE EXTRACTION</vt:lpstr>
      <vt:lpstr>FEATURE EXTRACTION</vt:lpstr>
      <vt:lpstr>Exercise 2: Assignment</vt:lpstr>
    </vt:vector>
  </TitlesOfParts>
  <Company>siwa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simon</dc:creator>
  <cp:lastModifiedBy>Giovanni Floreale</cp:lastModifiedBy>
  <cp:revision>340</cp:revision>
  <cp:lastPrinted>2003-01-29T10:35:29Z</cp:lastPrinted>
  <dcterms:created xsi:type="dcterms:W3CDTF">2003-06-16T09:31:13Z</dcterms:created>
  <dcterms:modified xsi:type="dcterms:W3CDTF">2024-11-18T10:33:47Z</dcterms:modified>
</cp:coreProperties>
</file>